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7" r:id="rId2"/>
    <p:sldId id="360" r:id="rId3"/>
    <p:sldId id="361" r:id="rId4"/>
    <p:sldId id="317" r:id="rId5"/>
    <p:sldId id="318" r:id="rId6"/>
    <p:sldId id="362" r:id="rId7"/>
    <p:sldId id="363" r:id="rId8"/>
    <p:sldId id="364" r:id="rId9"/>
    <p:sldId id="316" r:id="rId10"/>
    <p:sldId id="422" r:id="rId11"/>
    <p:sldId id="389" r:id="rId12"/>
    <p:sldId id="332" r:id="rId13"/>
    <p:sldId id="319" r:id="rId14"/>
    <p:sldId id="390" r:id="rId15"/>
    <p:sldId id="391" r:id="rId16"/>
    <p:sldId id="414" r:id="rId17"/>
    <p:sldId id="320" r:id="rId18"/>
    <p:sldId id="365" r:id="rId19"/>
    <p:sldId id="368" r:id="rId20"/>
    <p:sldId id="367" r:id="rId21"/>
    <p:sldId id="323" r:id="rId22"/>
    <p:sldId id="369" r:id="rId23"/>
    <p:sldId id="370" r:id="rId24"/>
    <p:sldId id="371" r:id="rId25"/>
    <p:sldId id="324" r:id="rId26"/>
    <p:sldId id="372" r:id="rId27"/>
    <p:sldId id="387" r:id="rId28"/>
    <p:sldId id="294" r:id="rId29"/>
    <p:sldId id="331" r:id="rId30"/>
    <p:sldId id="373" r:id="rId31"/>
    <p:sldId id="392" r:id="rId32"/>
    <p:sldId id="415" r:id="rId33"/>
    <p:sldId id="427" r:id="rId34"/>
    <p:sldId id="303" r:id="rId35"/>
    <p:sldId id="376" r:id="rId36"/>
    <p:sldId id="379" r:id="rId37"/>
    <p:sldId id="380" r:id="rId38"/>
    <p:sldId id="381" r:id="rId39"/>
    <p:sldId id="378" r:id="rId40"/>
    <p:sldId id="374" r:id="rId41"/>
    <p:sldId id="377" r:id="rId42"/>
    <p:sldId id="382" r:id="rId43"/>
    <p:sldId id="383" r:id="rId44"/>
    <p:sldId id="428" r:id="rId45"/>
    <p:sldId id="385" r:id="rId46"/>
    <p:sldId id="386" r:id="rId47"/>
    <p:sldId id="416" r:id="rId48"/>
    <p:sldId id="417" r:id="rId49"/>
    <p:sldId id="418" r:id="rId50"/>
    <p:sldId id="419" r:id="rId51"/>
    <p:sldId id="421" r:id="rId52"/>
    <p:sldId id="384" r:id="rId53"/>
    <p:sldId id="424" r:id="rId54"/>
    <p:sldId id="425" r:id="rId55"/>
    <p:sldId id="420" r:id="rId56"/>
    <p:sldId id="423" r:id="rId57"/>
    <p:sldId id="388" r:id="rId58"/>
    <p:sldId id="426" r:id="rId59"/>
    <p:sldId id="278" r:id="rId60"/>
    <p:sldId id="311" r:id="rId61"/>
    <p:sldId id="312" r:id="rId62"/>
    <p:sldId id="401" r:id="rId63"/>
    <p:sldId id="393" r:id="rId64"/>
    <p:sldId id="395" r:id="rId65"/>
    <p:sldId id="396" r:id="rId66"/>
    <p:sldId id="397" r:id="rId67"/>
    <p:sldId id="398" r:id="rId68"/>
    <p:sldId id="399" r:id="rId69"/>
    <p:sldId id="400" r:id="rId70"/>
    <p:sldId id="402" r:id="rId71"/>
    <p:sldId id="403" r:id="rId72"/>
    <p:sldId id="404" r:id="rId73"/>
    <p:sldId id="434" r:id="rId74"/>
    <p:sldId id="429" r:id="rId75"/>
    <p:sldId id="405" r:id="rId76"/>
    <p:sldId id="430" r:id="rId77"/>
    <p:sldId id="406" r:id="rId78"/>
    <p:sldId id="407" r:id="rId79"/>
    <p:sldId id="408" r:id="rId80"/>
    <p:sldId id="432" r:id="rId81"/>
    <p:sldId id="433" r:id="rId82"/>
    <p:sldId id="431" r:id="rId83"/>
    <p:sldId id="409" r:id="rId84"/>
    <p:sldId id="436" r:id="rId85"/>
    <p:sldId id="435" r:id="rId86"/>
    <p:sldId id="411" r:id="rId87"/>
    <p:sldId id="394" r:id="rId88"/>
    <p:sldId id="410" r:id="rId89"/>
    <p:sldId id="412" r:id="rId90"/>
    <p:sldId id="41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7B127-753D-4514-8699-CB5DB168E2B1}" v="521" dt="2024-11-22T11:57:41.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fy Mordi (Staff)" userId="5a1191fb-c9fd-43d5-a87b-aba3c4f7abe7" providerId="ADAL" clId="{8337B127-753D-4514-8699-CB5DB168E2B1}"/>
    <pc:docChg chg="undo redo custSel addSld delSld modSld sldOrd">
      <pc:chgData name="Ify Mordi (Staff)" userId="5a1191fb-c9fd-43d5-a87b-aba3c4f7abe7" providerId="ADAL" clId="{8337B127-753D-4514-8699-CB5DB168E2B1}" dt="2024-11-22T11:58:53.565" v="12074" actId="20577"/>
      <pc:docMkLst>
        <pc:docMk/>
      </pc:docMkLst>
      <pc:sldChg chg="modSp mod">
        <pc:chgData name="Ify Mordi (Staff)" userId="5a1191fb-c9fd-43d5-a87b-aba3c4f7abe7" providerId="ADAL" clId="{8337B127-753D-4514-8699-CB5DB168E2B1}" dt="2024-11-20T00:36:45.802" v="1185" actId="20577"/>
        <pc:sldMkLst>
          <pc:docMk/>
          <pc:sldMk cId="839310999" sldId="257"/>
        </pc:sldMkLst>
        <pc:spChg chg="mod">
          <ac:chgData name="Ify Mordi (Staff)" userId="5a1191fb-c9fd-43d5-a87b-aba3c4f7abe7" providerId="ADAL" clId="{8337B127-753D-4514-8699-CB5DB168E2B1}" dt="2024-11-20T00:36:45.802" v="1185" actId="20577"/>
          <ac:spMkLst>
            <pc:docMk/>
            <pc:sldMk cId="839310999" sldId="257"/>
            <ac:spMk id="3" creationId="{C2438FEC-DD6E-50A8-074A-2B34A832C504}"/>
          </ac:spMkLst>
        </pc:spChg>
      </pc:sldChg>
      <pc:sldChg chg="del">
        <pc:chgData name="Ify Mordi (Staff)" userId="5a1191fb-c9fd-43d5-a87b-aba3c4f7abe7" providerId="ADAL" clId="{8337B127-753D-4514-8699-CB5DB168E2B1}" dt="2024-11-20T00:35:59.813" v="1169" actId="47"/>
        <pc:sldMkLst>
          <pc:docMk/>
          <pc:sldMk cId="3653653403" sldId="259"/>
        </pc:sldMkLst>
      </pc:sldChg>
      <pc:sldChg chg="del">
        <pc:chgData name="Ify Mordi (Staff)" userId="5a1191fb-c9fd-43d5-a87b-aba3c4f7abe7" providerId="ADAL" clId="{8337B127-753D-4514-8699-CB5DB168E2B1}" dt="2024-11-20T00:36:06.554" v="1174" actId="47"/>
        <pc:sldMkLst>
          <pc:docMk/>
          <pc:sldMk cId="3952960918" sldId="275"/>
        </pc:sldMkLst>
      </pc:sldChg>
      <pc:sldChg chg="del">
        <pc:chgData name="Ify Mordi (Staff)" userId="5a1191fb-c9fd-43d5-a87b-aba3c4f7abe7" providerId="ADAL" clId="{8337B127-753D-4514-8699-CB5DB168E2B1}" dt="2024-11-20T00:36:07.481" v="1175" actId="47"/>
        <pc:sldMkLst>
          <pc:docMk/>
          <pc:sldMk cId="3042996610" sldId="276"/>
        </pc:sldMkLst>
      </pc:sldChg>
      <pc:sldChg chg="del">
        <pc:chgData name="Ify Mordi (Staff)" userId="5a1191fb-c9fd-43d5-a87b-aba3c4f7abe7" providerId="ADAL" clId="{8337B127-753D-4514-8699-CB5DB168E2B1}" dt="2024-11-20T00:36:08.136" v="1176" actId="47"/>
        <pc:sldMkLst>
          <pc:docMk/>
          <pc:sldMk cId="3386893590" sldId="277"/>
        </pc:sldMkLst>
      </pc:sldChg>
      <pc:sldChg chg="add">
        <pc:chgData name="Ify Mordi (Staff)" userId="5a1191fb-c9fd-43d5-a87b-aba3c4f7abe7" providerId="ADAL" clId="{8337B127-753D-4514-8699-CB5DB168E2B1}" dt="2024-11-21T12:57:49.565" v="9082"/>
        <pc:sldMkLst>
          <pc:docMk/>
          <pc:sldMk cId="2493569558" sldId="278"/>
        </pc:sldMkLst>
      </pc:sldChg>
      <pc:sldChg chg="del">
        <pc:chgData name="Ify Mordi (Staff)" userId="5a1191fb-c9fd-43d5-a87b-aba3c4f7abe7" providerId="ADAL" clId="{8337B127-753D-4514-8699-CB5DB168E2B1}" dt="2024-11-20T00:35:30.113" v="1162" actId="47"/>
        <pc:sldMkLst>
          <pc:docMk/>
          <pc:sldMk cId="3856731329" sldId="287"/>
        </pc:sldMkLst>
      </pc:sldChg>
      <pc:sldChg chg="modSp add mod">
        <pc:chgData name="Ify Mordi (Staff)" userId="5a1191fb-c9fd-43d5-a87b-aba3c4f7abe7" providerId="ADAL" clId="{8337B127-753D-4514-8699-CB5DB168E2B1}" dt="2024-11-21T00:49:04.440" v="2748" actId="1035"/>
        <pc:sldMkLst>
          <pc:docMk/>
          <pc:sldMk cId="2558102196" sldId="294"/>
        </pc:sldMkLst>
        <pc:spChg chg="mod">
          <ac:chgData name="Ify Mordi (Staff)" userId="5a1191fb-c9fd-43d5-a87b-aba3c4f7abe7" providerId="ADAL" clId="{8337B127-753D-4514-8699-CB5DB168E2B1}" dt="2024-11-21T00:49:04.440" v="2748" actId="1035"/>
          <ac:spMkLst>
            <pc:docMk/>
            <pc:sldMk cId="2558102196" sldId="294"/>
            <ac:spMk id="8" creationId="{4FBCCF83-BAB8-1997-FC1C-0E3AE7E20BB1}"/>
          </ac:spMkLst>
        </pc:spChg>
        <pc:spChg chg="mod">
          <ac:chgData name="Ify Mordi (Staff)" userId="5a1191fb-c9fd-43d5-a87b-aba3c4f7abe7" providerId="ADAL" clId="{8337B127-753D-4514-8699-CB5DB168E2B1}" dt="2024-11-21T00:49:04.440" v="2748" actId="1035"/>
          <ac:spMkLst>
            <pc:docMk/>
            <pc:sldMk cId="2558102196" sldId="294"/>
            <ac:spMk id="9" creationId="{E8774C0E-578A-C0A5-90EC-A5FF896C359E}"/>
          </ac:spMkLst>
        </pc:spChg>
        <pc:picChg chg="mod">
          <ac:chgData name="Ify Mordi (Staff)" userId="5a1191fb-c9fd-43d5-a87b-aba3c4f7abe7" providerId="ADAL" clId="{8337B127-753D-4514-8699-CB5DB168E2B1}" dt="2024-11-21T00:48:58.354" v="2731" actId="1076"/>
          <ac:picMkLst>
            <pc:docMk/>
            <pc:sldMk cId="2558102196" sldId="294"/>
            <ac:picMk id="5" creationId="{7594E461-AD10-A6E8-BC31-BD47E80F9401}"/>
          </ac:picMkLst>
        </pc:picChg>
        <pc:picChg chg="mod">
          <ac:chgData name="Ify Mordi (Staff)" userId="5a1191fb-c9fd-43d5-a87b-aba3c4f7abe7" providerId="ADAL" clId="{8337B127-753D-4514-8699-CB5DB168E2B1}" dt="2024-11-21T00:48:56.354" v="2730" actId="1076"/>
          <ac:picMkLst>
            <pc:docMk/>
            <pc:sldMk cId="2558102196" sldId="294"/>
            <ac:picMk id="6" creationId="{E6249E1A-9110-B107-0641-C4DA105692B5}"/>
          </ac:picMkLst>
        </pc:picChg>
      </pc:sldChg>
      <pc:sldChg chg="del">
        <pc:chgData name="Ify Mordi (Staff)" userId="5a1191fb-c9fd-43d5-a87b-aba3c4f7abe7" providerId="ADAL" clId="{8337B127-753D-4514-8699-CB5DB168E2B1}" dt="2024-11-21T16:07:23.278" v="9719" actId="47"/>
        <pc:sldMkLst>
          <pc:docMk/>
          <pc:sldMk cId="3694499215" sldId="295"/>
        </pc:sldMkLst>
      </pc:sldChg>
      <pc:sldChg chg="modSp add mod">
        <pc:chgData name="Ify Mordi (Staff)" userId="5a1191fb-c9fd-43d5-a87b-aba3c4f7abe7" providerId="ADAL" clId="{8337B127-753D-4514-8699-CB5DB168E2B1}" dt="2024-11-21T00:59:45.241" v="2995" actId="14100"/>
        <pc:sldMkLst>
          <pc:docMk/>
          <pc:sldMk cId="1326266566" sldId="303"/>
        </pc:sldMkLst>
        <pc:spChg chg="mod">
          <ac:chgData name="Ify Mordi (Staff)" userId="5a1191fb-c9fd-43d5-a87b-aba3c4f7abe7" providerId="ADAL" clId="{8337B127-753D-4514-8699-CB5DB168E2B1}" dt="2024-11-21T00:59:45.241" v="2995" actId="14100"/>
          <ac:spMkLst>
            <pc:docMk/>
            <pc:sldMk cId="1326266566" sldId="303"/>
            <ac:spMk id="2" creationId="{22BA9FE4-4595-4DA4-8B3E-9A91A0D59565}"/>
          </ac:spMkLst>
        </pc:spChg>
      </pc:sldChg>
      <pc:sldChg chg="addSp modSp add mod">
        <pc:chgData name="Ify Mordi (Staff)" userId="5a1191fb-c9fd-43d5-a87b-aba3c4f7abe7" providerId="ADAL" clId="{8337B127-753D-4514-8699-CB5DB168E2B1}" dt="2024-11-22T11:05:06.463" v="10995" actId="1076"/>
        <pc:sldMkLst>
          <pc:docMk/>
          <pc:sldMk cId="1614090168" sldId="311"/>
        </pc:sldMkLst>
        <pc:spChg chg="mod">
          <ac:chgData name="Ify Mordi (Staff)" userId="5a1191fb-c9fd-43d5-a87b-aba3c4f7abe7" providerId="ADAL" clId="{8337B127-753D-4514-8699-CB5DB168E2B1}" dt="2024-11-21T12:58:11.574" v="9085" actId="20577"/>
          <ac:spMkLst>
            <pc:docMk/>
            <pc:sldMk cId="1614090168" sldId="311"/>
            <ac:spMk id="7" creationId="{FBA0DDF1-7305-44BF-8847-39B4F52C7D08}"/>
          </ac:spMkLst>
        </pc:spChg>
        <pc:picChg chg="add mod">
          <ac:chgData name="Ify Mordi (Staff)" userId="5a1191fb-c9fd-43d5-a87b-aba3c4f7abe7" providerId="ADAL" clId="{8337B127-753D-4514-8699-CB5DB168E2B1}" dt="2024-11-22T11:05:06.463" v="10995" actId="1076"/>
          <ac:picMkLst>
            <pc:docMk/>
            <pc:sldMk cId="1614090168" sldId="311"/>
            <ac:picMk id="16" creationId="{FBB075D8-E2B7-6E5B-10B9-4B58623FF8F2}"/>
          </ac:picMkLst>
        </pc:picChg>
      </pc:sldChg>
      <pc:sldChg chg="add ord">
        <pc:chgData name="Ify Mordi (Staff)" userId="5a1191fb-c9fd-43d5-a87b-aba3c4f7abe7" providerId="ADAL" clId="{8337B127-753D-4514-8699-CB5DB168E2B1}" dt="2024-11-21T16:20:48.198" v="9769"/>
        <pc:sldMkLst>
          <pc:docMk/>
          <pc:sldMk cId="452917585" sldId="312"/>
        </pc:sldMkLst>
      </pc:sldChg>
      <pc:sldChg chg="del">
        <pc:chgData name="Ify Mordi (Staff)" userId="5a1191fb-c9fd-43d5-a87b-aba3c4f7abe7" providerId="ADAL" clId="{8337B127-753D-4514-8699-CB5DB168E2B1}" dt="2024-11-18T23:46:18.257" v="447" actId="47"/>
        <pc:sldMkLst>
          <pc:docMk/>
          <pc:sldMk cId="3850277433" sldId="315"/>
        </pc:sldMkLst>
      </pc:sldChg>
      <pc:sldChg chg="delSp modSp mod modAnim">
        <pc:chgData name="Ify Mordi (Staff)" userId="5a1191fb-c9fd-43d5-a87b-aba3c4f7abe7" providerId="ADAL" clId="{8337B127-753D-4514-8699-CB5DB168E2B1}" dt="2024-11-19T23:03:34.838" v="862"/>
        <pc:sldMkLst>
          <pc:docMk/>
          <pc:sldMk cId="2062803720" sldId="316"/>
        </pc:sldMkLst>
        <pc:spChg chg="mod">
          <ac:chgData name="Ify Mordi (Staff)" userId="5a1191fb-c9fd-43d5-a87b-aba3c4f7abe7" providerId="ADAL" clId="{8337B127-753D-4514-8699-CB5DB168E2B1}" dt="2024-11-19T23:03:23.698" v="861" actId="1076"/>
          <ac:spMkLst>
            <pc:docMk/>
            <pc:sldMk cId="2062803720" sldId="316"/>
            <ac:spMk id="6" creationId="{E31FD858-3D71-AF69-82C3-D4175344CE24}"/>
          </ac:spMkLst>
        </pc:spChg>
        <pc:spChg chg="del">
          <ac:chgData name="Ify Mordi (Staff)" userId="5a1191fb-c9fd-43d5-a87b-aba3c4f7abe7" providerId="ADAL" clId="{8337B127-753D-4514-8699-CB5DB168E2B1}" dt="2024-11-19T23:03:18.243" v="860" actId="478"/>
          <ac:spMkLst>
            <pc:docMk/>
            <pc:sldMk cId="2062803720" sldId="316"/>
            <ac:spMk id="7" creationId="{A965A977-EEA1-EBA7-59AF-5C9E54D0EEF2}"/>
          </ac:spMkLst>
        </pc:spChg>
      </pc:sldChg>
      <pc:sldChg chg="delSp modSp mod">
        <pc:chgData name="Ify Mordi (Staff)" userId="5a1191fb-c9fd-43d5-a87b-aba3c4f7abe7" providerId="ADAL" clId="{8337B127-753D-4514-8699-CB5DB168E2B1}" dt="2024-11-18T23:28:50.486" v="8" actId="20577"/>
        <pc:sldMkLst>
          <pc:docMk/>
          <pc:sldMk cId="2327135909" sldId="318"/>
        </pc:sldMkLst>
        <pc:spChg chg="mod">
          <ac:chgData name="Ify Mordi (Staff)" userId="5a1191fb-c9fd-43d5-a87b-aba3c4f7abe7" providerId="ADAL" clId="{8337B127-753D-4514-8699-CB5DB168E2B1}" dt="2024-11-18T23:28:50.486" v="8" actId="20577"/>
          <ac:spMkLst>
            <pc:docMk/>
            <pc:sldMk cId="2327135909" sldId="318"/>
            <ac:spMk id="3" creationId="{01015155-75D0-6FC6-E68C-79F431057075}"/>
          </ac:spMkLst>
        </pc:spChg>
        <pc:grpChg chg="del">
          <ac:chgData name="Ify Mordi (Staff)" userId="5a1191fb-c9fd-43d5-a87b-aba3c4f7abe7" providerId="ADAL" clId="{8337B127-753D-4514-8699-CB5DB168E2B1}" dt="2024-11-18T23:28:35.932" v="2" actId="478"/>
          <ac:grpSpMkLst>
            <pc:docMk/>
            <pc:sldMk cId="2327135909" sldId="318"/>
            <ac:grpSpMk id="5" creationId="{5C0BEFD6-787C-136F-7D94-C935476F74DF}"/>
          </ac:grpSpMkLst>
        </pc:grpChg>
        <pc:picChg chg="del">
          <ac:chgData name="Ify Mordi (Staff)" userId="5a1191fb-c9fd-43d5-a87b-aba3c4f7abe7" providerId="ADAL" clId="{8337B127-753D-4514-8699-CB5DB168E2B1}" dt="2024-11-18T23:28:35.932" v="2" actId="478"/>
          <ac:picMkLst>
            <pc:docMk/>
            <pc:sldMk cId="2327135909" sldId="318"/>
            <ac:picMk id="11" creationId="{52A99393-288D-7427-0BB4-55C492A0B091}"/>
          </ac:picMkLst>
        </pc:picChg>
      </pc:sldChg>
      <pc:sldChg chg="addSp delSp modSp mod ord modAnim">
        <pc:chgData name="Ify Mordi (Staff)" userId="5a1191fb-c9fd-43d5-a87b-aba3c4f7abe7" providerId="ADAL" clId="{8337B127-753D-4514-8699-CB5DB168E2B1}" dt="2024-11-21T10:45:12.391" v="5789" actId="113"/>
        <pc:sldMkLst>
          <pc:docMk/>
          <pc:sldMk cId="3317030406" sldId="319"/>
        </pc:sldMkLst>
        <pc:spChg chg="mod">
          <ac:chgData name="Ify Mordi (Staff)" userId="5a1191fb-c9fd-43d5-a87b-aba3c4f7abe7" providerId="ADAL" clId="{8337B127-753D-4514-8699-CB5DB168E2B1}" dt="2024-11-21T10:45:12.391" v="5789" actId="113"/>
          <ac:spMkLst>
            <pc:docMk/>
            <pc:sldMk cId="3317030406" sldId="319"/>
            <ac:spMk id="2" creationId="{22BA9FE4-4595-4DA4-8B3E-9A91A0D59565}"/>
          </ac:spMkLst>
        </pc:spChg>
        <pc:spChg chg="del">
          <ac:chgData name="Ify Mordi (Staff)" userId="5a1191fb-c9fd-43d5-a87b-aba3c4f7abe7" providerId="ADAL" clId="{8337B127-753D-4514-8699-CB5DB168E2B1}" dt="2024-11-21T10:42:48.110" v="5730" actId="478"/>
          <ac:spMkLst>
            <pc:docMk/>
            <pc:sldMk cId="3317030406" sldId="319"/>
            <ac:spMk id="3" creationId="{60F98221-79EC-B6CD-A7A7-305F06FCD6FF}"/>
          </ac:spMkLst>
        </pc:spChg>
        <pc:spChg chg="add mod">
          <ac:chgData name="Ify Mordi (Staff)" userId="5a1191fb-c9fd-43d5-a87b-aba3c4f7abe7" providerId="ADAL" clId="{8337B127-753D-4514-8699-CB5DB168E2B1}" dt="2024-11-21T10:42:56.162" v="5733"/>
          <ac:spMkLst>
            <pc:docMk/>
            <pc:sldMk cId="3317030406" sldId="319"/>
            <ac:spMk id="5" creationId="{341CBEBB-2F45-2404-FCA6-96C525E0C94F}"/>
          </ac:spMkLst>
        </pc:spChg>
        <pc:spChg chg="add mod">
          <ac:chgData name="Ify Mordi (Staff)" userId="5a1191fb-c9fd-43d5-a87b-aba3c4f7abe7" providerId="ADAL" clId="{8337B127-753D-4514-8699-CB5DB168E2B1}" dt="2024-11-21T10:42:56.162" v="5733"/>
          <ac:spMkLst>
            <pc:docMk/>
            <pc:sldMk cId="3317030406" sldId="319"/>
            <ac:spMk id="6" creationId="{BAEB48BB-5A43-6B6E-F4E9-5A4518415DB0}"/>
          </ac:spMkLst>
        </pc:spChg>
        <pc:spChg chg="del">
          <ac:chgData name="Ify Mordi (Staff)" userId="5a1191fb-c9fd-43d5-a87b-aba3c4f7abe7" providerId="ADAL" clId="{8337B127-753D-4514-8699-CB5DB168E2B1}" dt="2024-11-21T10:42:48.110" v="5730" actId="478"/>
          <ac:spMkLst>
            <pc:docMk/>
            <pc:sldMk cId="3317030406" sldId="319"/>
            <ac:spMk id="9" creationId="{DA2D2081-40BE-BA5A-1681-D9EF847F4EC4}"/>
          </ac:spMkLst>
        </pc:spChg>
        <pc:spChg chg="del">
          <ac:chgData name="Ify Mordi (Staff)" userId="5a1191fb-c9fd-43d5-a87b-aba3c4f7abe7" providerId="ADAL" clId="{8337B127-753D-4514-8699-CB5DB168E2B1}" dt="2024-11-21T10:42:48.110" v="5730" actId="478"/>
          <ac:spMkLst>
            <pc:docMk/>
            <pc:sldMk cId="3317030406" sldId="319"/>
            <ac:spMk id="10" creationId="{A9BC4C3D-4D74-EF15-AADE-89DD098BA77C}"/>
          </ac:spMkLst>
        </pc:spChg>
        <pc:spChg chg="add mod">
          <ac:chgData name="Ify Mordi (Staff)" userId="5a1191fb-c9fd-43d5-a87b-aba3c4f7abe7" providerId="ADAL" clId="{8337B127-753D-4514-8699-CB5DB168E2B1}" dt="2024-11-21T10:42:56.162" v="5733"/>
          <ac:spMkLst>
            <pc:docMk/>
            <pc:sldMk cId="3317030406" sldId="319"/>
            <ac:spMk id="11" creationId="{FA2A31B7-C9E7-CED9-AF02-D5715CB938F4}"/>
          </ac:spMkLst>
        </pc:spChg>
        <pc:spChg chg="add mod">
          <ac:chgData name="Ify Mordi (Staff)" userId="5a1191fb-c9fd-43d5-a87b-aba3c4f7abe7" providerId="ADAL" clId="{8337B127-753D-4514-8699-CB5DB168E2B1}" dt="2024-11-21T10:42:56.162" v="5733"/>
          <ac:spMkLst>
            <pc:docMk/>
            <pc:sldMk cId="3317030406" sldId="319"/>
            <ac:spMk id="13" creationId="{461E36C6-86EB-885C-B455-F55F0A587D3B}"/>
          </ac:spMkLst>
        </pc:spChg>
        <pc:spChg chg="add mod">
          <ac:chgData name="Ify Mordi (Staff)" userId="5a1191fb-c9fd-43d5-a87b-aba3c4f7abe7" providerId="ADAL" clId="{8337B127-753D-4514-8699-CB5DB168E2B1}" dt="2024-11-21T10:42:56.162" v="5733"/>
          <ac:spMkLst>
            <pc:docMk/>
            <pc:sldMk cId="3317030406" sldId="319"/>
            <ac:spMk id="14" creationId="{A408248B-459E-9701-7CDD-45D3F4AD923A}"/>
          </ac:spMkLst>
        </pc:spChg>
        <pc:graphicFrameChg chg="add mod">
          <ac:chgData name="Ify Mordi (Staff)" userId="5a1191fb-c9fd-43d5-a87b-aba3c4f7abe7" providerId="ADAL" clId="{8337B127-753D-4514-8699-CB5DB168E2B1}" dt="2024-11-21T10:43:07.870" v="5735" actId="14100"/>
          <ac:graphicFrameMkLst>
            <pc:docMk/>
            <pc:sldMk cId="3317030406" sldId="319"/>
            <ac:graphicFrameMk id="12" creationId="{B683B804-2147-6AD5-35A4-E50DB0402393}"/>
          </ac:graphicFrameMkLst>
        </pc:graphicFrameChg>
        <pc:picChg chg="add del">
          <ac:chgData name="Ify Mordi (Staff)" userId="5a1191fb-c9fd-43d5-a87b-aba3c4f7abe7" providerId="ADAL" clId="{8337B127-753D-4514-8699-CB5DB168E2B1}" dt="2024-11-21T10:42:54.679" v="5732" actId="478"/>
          <ac:picMkLst>
            <pc:docMk/>
            <pc:sldMk cId="3317030406" sldId="319"/>
            <ac:picMk id="4" creationId="{7B36950A-B0FC-4172-FCF9-40E5A165A351}"/>
          </ac:picMkLst>
        </pc:picChg>
        <pc:picChg chg="del">
          <ac:chgData name="Ify Mordi (Staff)" userId="5a1191fb-c9fd-43d5-a87b-aba3c4f7abe7" providerId="ADAL" clId="{8337B127-753D-4514-8699-CB5DB168E2B1}" dt="2024-11-21T10:42:48.110" v="5730" actId="478"/>
          <ac:picMkLst>
            <pc:docMk/>
            <pc:sldMk cId="3317030406" sldId="319"/>
            <ac:picMk id="7" creationId="{2D9439F9-0032-EE93-7B70-409063A62039}"/>
          </ac:picMkLst>
        </pc:picChg>
        <pc:picChg chg="del">
          <ac:chgData name="Ify Mordi (Staff)" userId="5a1191fb-c9fd-43d5-a87b-aba3c4f7abe7" providerId="ADAL" clId="{8337B127-753D-4514-8699-CB5DB168E2B1}" dt="2024-11-21T10:42:48.110" v="5730" actId="478"/>
          <ac:picMkLst>
            <pc:docMk/>
            <pc:sldMk cId="3317030406" sldId="319"/>
            <ac:picMk id="8" creationId="{79581F03-B932-BBD7-4868-70A8FBE2DF24}"/>
          </ac:picMkLst>
        </pc:picChg>
        <pc:picChg chg="add del mod">
          <ac:chgData name="Ify Mordi (Staff)" userId="5a1191fb-c9fd-43d5-a87b-aba3c4f7abe7" providerId="ADAL" clId="{8337B127-753D-4514-8699-CB5DB168E2B1}" dt="2024-11-21T10:43:04.901" v="5734" actId="478"/>
          <ac:picMkLst>
            <pc:docMk/>
            <pc:sldMk cId="3317030406" sldId="319"/>
            <ac:picMk id="15" creationId="{CFCD5B8B-042E-F194-C18A-70A80377DC8C}"/>
          </ac:picMkLst>
        </pc:picChg>
      </pc:sldChg>
      <pc:sldChg chg="addSp modSp mod">
        <pc:chgData name="Ify Mordi (Staff)" userId="5a1191fb-c9fd-43d5-a87b-aba3c4f7abe7" providerId="ADAL" clId="{8337B127-753D-4514-8699-CB5DB168E2B1}" dt="2024-11-19T23:04:30.980" v="865" actId="207"/>
        <pc:sldMkLst>
          <pc:docMk/>
          <pc:sldMk cId="4261794533" sldId="320"/>
        </pc:sldMkLst>
        <pc:spChg chg="add mod">
          <ac:chgData name="Ify Mordi (Staff)" userId="5a1191fb-c9fd-43d5-a87b-aba3c4f7abe7" providerId="ADAL" clId="{8337B127-753D-4514-8699-CB5DB168E2B1}" dt="2024-11-19T23:04:30.980" v="865" actId="207"/>
          <ac:spMkLst>
            <pc:docMk/>
            <pc:sldMk cId="4261794533" sldId="320"/>
            <ac:spMk id="3" creationId="{1C46F2D3-EE06-FDFA-5523-9E3ED048A7D1}"/>
          </ac:spMkLst>
        </pc:spChg>
      </pc:sldChg>
      <pc:sldChg chg="del">
        <pc:chgData name="Ify Mordi (Staff)" userId="5a1191fb-c9fd-43d5-a87b-aba3c4f7abe7" providerId="ADAL" clId="{8337B127-753D-4514-8699-CB5DB168E2B1}" dt="2024-11-20T00:35:15.083" v="1159" actId="47"/>
        <pc:sldMkLst>
          <pc:docMk/>
          <pc:sldMk cId="4258918768" sldId="325"/>
        </pc:sldMkLst>
      </pc:sldChg>
      <pc:sldChg chg="del">
        <pc:chgData name="Ify Mordi (Staff)" userId="5a1191fb-c9fd-43d5-a87b-aba3c4f7abe7" providerId="ADAL" clId="{8337B127-753D-4514-8699-CB5DB168E2B1}" dt="2024-11-20T00:35:15.083" v="1159" actId="47"/>
        <pc:sldMkLst>
          <pc:docMk/>
          <pc:sldMk cId="4089768323" sldId="326"/>
        </pc:sldMkLst>
      </pc:sldChg>
      <pc:sldChg chg="del">
        <pc:chgData name="Ify Mordi (Staff)" userId="5a1191fb-c9fd-43d5-a87b-aba3c4f7abe7" providerId="ADAL" clId="{8337B127-753D-4514-8699-CB5DB168E2B1}" dt="2024-11-20T00:35:15.083" v="1159" actId="47"/>
        <pc:sldMkLst>
          <pc:docMk/>
          <pc:sldMk cId="1060452230" sldId="327"/>
        </pc:sldMkLst>
      </pc:sldChg>
      <pc:sldChg chg="del">
        <pc:chgData name="Ify Mordi (Staff)" userId="5a1191fb-c9fd-43d5-a87b-aba3c4f7abe7" providerId="ADAL" clId="{8337B127-753D-4514-8699-CB5DB168E2B1}" dt="2024-11-20T00:35:15.083" v="1159" actId="47"/>
        <pc:sldMkLst>
          <pc:docMk/>
          <pc:sldMk cId="3848842794" sldId="328"/>
        </pc:sldMkLst>
      </pc:sldChg>
      <pc:sldChg chg="del">
        <pc:chgData name="Ify Mordi (Staff)" userId="5a1191fb-c9fd-43d5-a87b-aba3c4f7abe7" providerId="ADAL" clId="{8337B127-753D-4514-8699-CB5DB168E2B1}" dt="2024-11-20T00:35:48.131" v="1163" actId="47"/>
        <pc:sldMkLst>
          <pc:docMk/>
          <pc:sldMk cId="917299433" sldId="329"/>
        </pc:sldMkLst>
      </pc:sldChg>
      <pc:sldChg chg="del">
        <pc:chgData name="Ify Mordi (Staff)" userId="5a1191fb-c9fd-43d5-a87b-aba3c4f7abe7" providerId="ADAL" clId="{8337B127-753D-4514-8699-CB5DB168E2B1}" dt="2024-11-21T00:23:31.056" v="2337" actId="47"/>
        <pc:sldMkLst>
          <pc:docMk/>
          <pc:sldMk cId="836946090" sldId="330"/>
        </pc:sldMkLst>
      </pc:sldChg>
      <pc:sldChg chg="addSp modSp mod ord">
        <pc:chgData name="Ify Mordi (Staff)" userId="5a1191fb-c9fd-43d5-a87b-aba3c4f7abe7" providerId="ADAL" clId="{8337B127-753D-4514-8699-CB5DB168E2B1}" dt="2024-11-21T10:45:08.118" v="5788" actId="1076"/>
        <pc:sldMkLst>
          <pc:docMk/>
          <pc:sldMk cId="280676442" sldId="332"/>
        </pc:sldMkLst>
        <pc:spChg chg="add mod">
          <ac:chgData name="Ify Mordi (Staff)" userId="5a1191fb-c9fd-43d5-a87b-aba3c4f7abe7" providerId="ADAL" clId="{8337B127-753D-4514-8699-CB5DB168E2B1}" dt="2024-11-21T10:45:08.118" v="5788" actId="1076"/>
          <ac:spMkLst>
            <pc:docMk/>
            <pc:sldMk cId="280676442" sldId="332"/>
            <ac:spMk id="3" creationId="{010F3E35-8E40-7426-EF85-2C459493CC3B}"/>
          </ac:spMkLst>
        </pc:spChg>
      </pc:sldChg>
      <pc:sldChg chg="del">
        <pc:chgData name="Ify Mordi (Staff)" userId="5a1191fb-c9fd-43d5-a87b-aba3c4f7abe7" providerId="ADAL" clId="{8337B127-753D-4514-8699-CB5DB168E2B1}" dt="2024-11-20T00:35:48.131" v="1163" actId="47"/>
        <pc:sldMkLst>
          <pc:docMk/>
          <pc:sldMk cId="3795268353" sldId="333"/>
        </pc:sldMkLst>
      </pc:sldChg>
      <pc:sldChg chg="del">
        <pc:chgData name="Ify Mordi (Staff)" userId="5a1191fb-c9fd-43d5-a87b-aba3c4f7abe7" providerId="ADAL" clId="{8337B127-753D-4514-8699-CB5DB168E2B1}" dt="2024-11-20T00:35:48.131" v="1163" actId="47"/>
        <pc:sldMkLst>
          <pc:docMk/>
          <pc:sldMk cId="1390459076" sldId="334"/>
        </pc:sldMkLst>
      </pc:sldChg>
      <pc:sldChg chg="del">
        <pc:chgData name="Ify Mordi (Staff)" userId="5a1191fb-c9fd-43d5-a87b-aba3c4f7abe7" providerId="ADAL" clId="{8337B127-753D-4514-8699-CB5DB168E2B1}" dt="2024-11-20T00:35:52.124" v="1164" actId="47"/>
        <pc:sldMkLst>
          <pc:docMk/>
          <pc:sldMk cId="2133699482" sldId="335"/>
        </pc:sldMkLst>
      </pc:sldChg>
      <pc:sldChg chg="del">
        <pc:chgData name="Ify Mordi (Staff)" userId="5a1191fb-c9fd-43d5-a87b-aba3c4f7abe7" providerId="ADAL" clId="{8337B127-753D-4514-8699-CB5DB168E2B1}" dt="2024-11-20T00:35:48.131" v="1163" actId="47"/>
        <pc:sldMkLst>
          <pc:docMk/>
          <pc:sldMk cId="3589939309" sldId="336"/>
        </pc:sldMkLst>
      </pc:sldChg>
      <pc:sldChg chg="del">
        <pc:chgData name="Ify Mordi (Staff)" userId="5a1191fb-c9fd-43d5-a87b-aba3c4f7abe7" providerId="ADAL" clId="{8337B127-753D-4514-8699-CB5DB168E2B1}" dt="2024-11-20T00:35:48.131" v="1163" actId="47"/>
        <pc:sldMkLst>
          <pc:docMk/>
          <pc:sldMk cId="3369474027" sldId="337"/>
        </pc:sldMkLst>
      </pc:sldChg>
      <pc:sldChg chg="del">
        <pc:chgData name="Ify Mordi (Staff)" userId="5a1191fb-c9fd-43d5-a87b-aba3c4f7abe7" providerId="ADAL" clId="{8337B127-753D-4514-8699-CB5DB168E2B1}" dt="2024-11-20T00:35:48.131" v="1163" actId="47"/>
        <pc:sldMkLst>
          <pc:docMk/>
          <pc:sldMk cId="2714237355" sldId="338"/>
        </pc:sldMkLst>
      </pc:sldChg>
      <pc:sldChg chg="del">
        <pc:chgData name="Ify Mordi (Staff)" userId="5a1191fb-c9fd-43d5-a87b-aba3c4f7abe7" providerId="ADAL" clId="{8337B127-753D-4514-8699-CB5DB168E2B1}" dt="2024-11-20T00:35:48.131" v="1163" actId="47"/>
        <pc:sldMkLst>
          <pc:docMk/>
          <pc:sldMk cId="750601453" sldId="339"/>
        </pc:sldMkLst>
      </pc:sldChg>
      <pc:sldChg chg="del">
        <pc:chgData name="Ify Mordi (Staff)" userId="5a1191fb-c9fd-43d5-a87b-aba3c4f7abe7" providerId="ADAL" clId="{8337B127-753D-4514-8699-CB5DB168E2B1}" dt="2024-11-20T00:35:48.131" v="1163" actId="47"/>
        <pc:sldMkLst>
          <pc:docMk/>
          <pc:sldMk cId="800134762" sldId="340"/>
        </pc:sldMkLst>
      </pc:sldChg>
      <pc:sldChg chg="del">
        <pc:chgData name="Ify Mordi (Staff)" userId="5a1191fb-c9fd-43d5-a87b-aba3c4f7abe7" providerId="ADAL" clId="{8337B127-753D-4514-8699-CB5DB168E2B1}" dt="2024-11-20T00:35:48.131" v="1163" actId="47"/>
        <pc:sldMkLst>
          <pc:docMk/>
          <pc:sldMk cId="2799821350" sldId="341"/>
        </pc:sldMkLst>
      </pc:sldChg>
      <pc:sldChg chg="del">
        <pc:chgData name="Ify Mordi (Staff)" userId="5a1191fb-c9fd-43d5-a87b-aba3c4f7abe7" providerId="ADAL" clId="{8337B127-753D-4514-8699-CB5DB168E2B1}" dt="2024-11-20T00:35:48.131" v="1163" actId="47"/>
        <pc:sldMkLst>
          <pc:docMk/>
          <pc:sldMk cId="2970784676" sldId="342"/>
        </pc:sldMkLst>
      </pc:sldChg>
      <pc:sldChg chg="del">
        <pc:chgData name="Ify Mordi (Staff)" userId="5a1191fb-c9fd-43d5-a87b-aba3c4f7abe7" providerId="ADAL" clId="{8337B127-753D-4514-8699-CB5DB168E2B1}" dt="2024-11-20T00:35:48.131" v="1163" actId="47"/>
        <pc:sldMkLst>
          <pc:docMk/>
          <pc:sldMk cId="96833338" sldId="343"/>
        </pc:sldMkLst>
      </pc:sldChg>
      <pc:sldChg chg="del">
        <pc:chgData name="Ify Mordi (Staff)" userId="5a1191fb-c9fd-43d5-a87b-aba3c4f7abe7" providerId="ADAL" clId="{8337B127-753D-4514-8699-CB5DB168E2B1}" dt="2024-11-20T00:35:56.029" v="1166" actId="47"/>
        <pc:sldMkLst>
          <pc:docMk/>
          <pc:sldMk cId="3278280299" sldId="344"/>
        </pc:sldMkLst>
      </pc:sldChg>
      <pc:sldChg chg="del">
        <pc:chgData name="Ify Mordi (Staff)" userId="5a1191fb-c9fd-43d5-a87b-aba3c4f7abe7" providerId="ADAL" clId="{8337B127-753D-4514-8699-CB5DB168E2B1}" dt="2024-11-20T00:35:57.703" v="1167" actId="47"/>
        <pc:sldMkLst>
          <pc:docMk/>
          <pc:sldMk cId="1863627130" sldId="345"/>
        </pc:sldMkLst>
      </pc:sldChg>
      <pc:sldChg chg="del">
        <pc:chgData name="Ify Mordi (Staff)" userId="5a1191fb-c9fd-43d5-a87b-aba3c4f7abe7" providerId="ADAL" clId="{8337B127-753D-4514-8699-CB5DB168E2B1}" dt="2024-11-20T00:35:54.244" v="1165" actId="47"/>
        <pc:sldMkLst>
          <pc:docMk/>
          <pc:sldMk cId="944396774" sldId="346"/>
        </pc:sldMkLst>
      </pc:sldChg>
      <pc:sldChg chg="del">
        <pc:chgData name="Ify Mordi (Staff)" userId="5a1191fb-c9fd-43d5-a87b-aba3c4f7abe7" providerId="ADAL" clId="{8337B127-753D-4514-8699-CB5DB168E2B1}" dt="2024-11-20T00:36:01.323" v="1170" actId="47"/>
        <pc:sldMkLst>
          <pc:docMk/>
          <pc:sldMk cId="3197998935" sldId="347"/>
        </pc:sldMkLst>
      </pc:sldChg>
      <pc:sldChg chg="del">
        <pc:chgData name="Ify Mordi (Staff)" userId="5a1191fb-c9fd-43d5-a87b-aba3c4f7abe7" providerId="ADAL" clId="{8337B127-753D-4514-8699-CB5DB168E2B1}" dt="2024-11-20T00:35:59.134" v="1168" actId="47"/>
        <pc:sldMkLst>
          <pc:docMk/>
          <pc:sldMk cId="3424093511" sldId="348"/>
        </pc:sldMkLst>
      </pc:sldChg>
      <pc:sldChg chg="del">
        <pc:chgData name="Ify Mordi (Staff)" userId="5a1191fb-c9fd-43d5-a87b-aba3c4f7abe7" providerId="ADAL" clId="{8337B127-753D-4514-8699-CB5DB168E2B1}" dt="2024-11-20T00:36:02.367" v="1171" actId="47"/>
        <pc:sldMkLst>
          <pc:docMk/>
          <pc:sldMk cId="2572594228" sldId="349"/>
        </pc:sldMkLst>
      </pc:sldChg>
      <pc:sldChg chg="del">
        <pc:chgData name="Ify Mordi (Staff)" userId="5a1191fb-c9fd-43d5-a87b-aba3c4f7abe7" providerId="ADAL" clId="{8337B127-753D-4514-8699-CB5DB168E2B1}" dt="2024-11-20T00:36:03.173" v="1172" actId="47"/>
        <pc:sldMkLst>
          <pc:docMk/>
          <pc:sldMk cId="3766468789" sldId="350"/>
        </pc:sldMkLst>
      </pc:sldChg>
      <pc:sldChg chg="del">
        <pc:chgData name="Ify Mordi (Staff)" userId="5a1191fb-c9fd-43d5-a87b-aba3c4f7abe7" providerId="ADAL" clId="{8337B127-753D-4514-8699-CB5DB168E2B1}" dt="2024-11-20T00:36:04.041" v="1173" actId="47"/>
        <pc:sldMkLst>
          <pc:docMk/>
          <pc:sldMk cId="1633574030" sldId="351"/>
        </pc:sldMkLst>
      </pc:sldChg>
      <pc:sldChg chg="del">
        <pc:chgData name="Ify Mordi (Staff)" userId="5a1191fb-c9fd-43d5-a87b-aba3c4f7abe7" providerId="ADAL" clId="{8337B127-753D-4514-8699-CB5DB168E2B1}" dt="2024-11-20T00:36:14.218" v="1177" actId="47"/>
        <pc:sldMkLst>
          <pc:docMk/>
          <pc:sldMk cId="3144819200" sldId="352"/>
        </pc:sldMkLst>
      </pc:sldChg>
      <pc:sldChg chg="del">
        <pc:chgData name="Ify Mordi (Staff)" userId="5a1191fb-c9fd-43d5-a87b-aba3c4f7abe7" providerId="ADAL" clId="{8337B127-753D-4514-8699-CB5DB168E2B1}" dt="2024-11-20T00:36:20.208" v="1182" actId="47"/>
        <pc:sldMkLst>
          <pc:docMk/>
          <pc:sldMk cId="436637903" sldId="353"/>
        </pc:sldMkLst>
      </pc:sldChg>
      <pc:sldChg chg="del">
        <pc:chgData name="Ify Mordi (Staff)" userId="5a1191fb-c9fd-43d5-a87b-aba3c4f7abe7" providerId="ADAL" clId="{8337B127-753D-4514-8699-CB5DB168E2B1}" dt="2024-11-20T00:36:23.814" v="1184" actId="47"/>
        <pc:sldMkLst>
          <pc:docMk/>
          <pc:sldMk cId="3532053860" sldId="354"/>
        </pc:sldMkLst>
      </pc:sldChg>
      <pc:sldChg chg="del">
        <pc:chgData name="Ify Mordi (Staff)" userId="5a1191fb-c9fd-43d5-a87b-aba3c4f7abe7" providerId="ADAL" clId="{8337B127-753D-4514-8699-CB5DB168E2B1}" dt="2024-11-20T00:36:15.007" v="1178" actId="47"/>
        <pc:sldMkLst>
          <pc:docMk/>
          <pc:sldMk cId="3577185238" sldId="355"/>
        </pc:sldMkLst>
      </pc:sldChg>
      <pc:sldChg chg="del">
        <pc:chgData name="Ify Mordi (Staff)" userId="5a1191fb-c9fd-43d5-a87b-aba3c4f7abe7" providerId="ADAL" clId="{8337B127-753D-4514-8699-CB5DB168E2B1}" dt="2024-11-20T00:36:15.771" v="1179" actId="47"/>
        <pc:sldMkLst>
          <pc:docMk/>
          <pc:sldMk cId="1002407775" sldId="356"/>
        </pc:sldMkLst>
      </pc:sldChg>
      <pc:sldChg chg="del">
        <pc:chgData name="Ify Mordi (Staff)" userId="5a1191fb-c9fd-43d5-a87b-aba3c4f7abe7" providerId="ADAL" clId="{8337B127-753D-4514-8699-CB5DB168E2B1}" dt="2024-11-20T00:36:17.940" v="1180" actId="47"/>
        <pc:sldMkLst>
          <pc:docMk/>
          <pc:sldMk cId="3345061213" sldId="357"/>
        </pc:sldMkLst>
      </pc:sldChg>
      <pc:sldChg chg="del">
        <pc:chgData name="Ify Mordi (Staff)" userId="5a1191fb-c9fd-43d5-a87b-aba3c4f7abe7" providerId="ADAL" clId="{8337B127-753D-4514-8699-CB5DB168E2B1}" dt="2024-11-20T00:36:19.293" v="1181" actId="47"/>
        <pc:sldMkLst>
          <pc:docMk/>
          <pc:sldMk cId="1408161126" sldId="358"/>
        </pc:sldMkLst>
      </pc:sldChg>
      <pc:sldChg chg="del">
        <pc:chgData name="Ify Mordi (Staff)" userId="5a1191fb-c9fd-43d5-a87b-aba3c4f7abe7" providerId="ADAL" clId="{8337B127-753D-4514-8699-CB5DB168E2B1}" dt="2024-11-20T00:36:21.560" v="1183" actId="47"/>
        <pc:sldMkLst>
          <pc:docMk/>
          <pc:sldMk cId="3351011164" sldId="359"/>
        </pc:sldMkLst>
      </pc:sldChg>
      <pc:sldChg chg="modSp mod">
        <pc:chgData name="Ify Mordi (Staff)" userId="5a1191fb-c9fd-43d5-a87b-aba3c4f7abe7" providerId="ADAL" clId="{8337B127-753D-4514-8699-CB5DB168E2B1}" dt="2024-11-22T11:21:13.368" v="11361" actId="20577"/>
        <pc:sldMkLst>
          <pc:docMk/>
          <pc:sldMk cId="377586096" sldId="360"/>
        </pc:sldMkLst>
        <pc:spChg chg="mod">
          <ac:chgData name="Ify Mordi (Staff)" userId="5a1191fb-c9fd-43d5-a87b-aba3c4f7abe7" providerId="ADAL" clId="{8337B127-753D-4514-8699-CB5DB168E2B1}" dt="2024-11-22T11:21:13.368" v="11361" actId="20577"/>
          <ac:spMkLst>
            <pc:docMk/>
            <pc:sldMk cId="377586096" sldId="360"/>
            <ac:spMk id="2" creationId="{565E1074-5016-5C30-E363-334AE552771F}"/>
          </ac:spMkLst>
        </pc:spChg>
      </pc:sldChg>
      <pc:sldChg chg="addSp delSp modSp mod">
        <pc:chgData name="Ify Mordi (Staff)" userId="5a1191fb-c9fd-43d5-a87b-aba3c4f7abe7" providerId="ADAL" clId="{8337B127-753D-4514-8699-CB5DB168E2B1}" dt="2024-11-22T11:07:09.557" v="11008" actId="1076"/>
        <pc:sldMkLst>
          <pc:docMk/>
          <pc:sldMk cId="3840006961" sldId="361"/>
        </pc:sldMkLst>
        <pc:picChg chg="add del mod">
          <ac:chgData name="Ify Mordi (Staff)" userId="5a1191fb-c9fd-43d5-a87b-aba3c4f7abe7" providerId="ADAL" clId="{8337B127-753D-4514-8699-CB5DB168E2B1}" dt="2024-11-22T11:06:56.788" v="11001" actId="478"/>
          <ac:picMkLst>
            <pc:docMk/>
            <pc:sldMk cId="3840006961" sldId="361"/>
            <ac:picMk id="3" creationId="{4EE5C39B-7BAC-AD8B-11EE-358A2EE8BDE1}"/>
          </ac:picMkLst>
        </pc:picChg>
        <pc:picChg chg="add mod">
          <ac:chgData name="Ify Mordi (Staff)" userId="5a1191fb-c9fd-43d5-a87b-aba3c4f7abe7" providerId="ADAL" clId="{8337B127-753D-4514-8699-CB5DB168E2B1}" dt="2024-11-22T11:07:09.557" v="11008" actId="1076"/>
          <ac:picMkLst>
            <pc:docMk/>
            <pc:sldMk cId="3840006961" sldId="361"/>
            <ac:picMk id="4" creationId="{60AAAB0E-A32B-E1A2-9279-9157B5B6DAA2}"/>
          </ac:picMkLst>
        </pc:picChg>
        <pc:picChg chg="del">
          <ac:chgData name="Ify Mordi (Staff)" userId="5a1191fb-c9fd-43d5-a87b-aba3c4f7abe7" providerId="ADAL" clId="{8337B127-753D-4514-8699-CB5DB168E2B1}" dt="2024-11-22T11:06:19.397" v="10996" actId="478"/>
          <ac:picMkLst>
            <pc:docMk/>
            <pc:sldMk cId="3840006961" sldId="361"/>
            <ac:picMk id="7" creationId="{D803F6BD-0B5B-68A9-841B-6C5D0CDEFA29}"/>
          </ac:picMkLst>
        </pc:picChg>
      </pc:sldChg>
      <pc:sldChg chg="addSp delSp modSp add mod">
        <pc:chgData name="Ify Mordi (Staff)" userId="5a1191fb-c9fd-43d5-a87b-aba3c4f7abe7" providerId="ADAL" clId="{8337B127-753D-4514-8699-CB5DB168E2B1}" dt="2024-11-18T23:38:44.421" v="222" actId="1076"/>
        <pc:sldMkLst>
          <pc:docMk/>
          <pc:sldMk cId="1786838029" sldId="362"/>
        </pc:sldMkLst>
        <pc:spChg chg="mod">
          <ac:chgData name="Ify Mordi (Staff)" userId="5a1191fb-c9fd-43d5-a87b-aba3c4f7abe7" providerId="ADAL" clId="{8337B127-753D-4514-8699-CB5DB168E2B1}" dt="2024-11-18T23:31:11.374" v="60" actId="20577"/>
          <ac:spMkLst>
            <pc:docMk/>
            <pc:sldMk cId="1786838029" sldId="362"/>
            <ac:spMk id="2" creationId="{443F8EAF-D2C8-90BA-186F-9CA68072D241}"/>
          </ac:spMkLst>
        </pc:spChg>
        <pc:spChg chg="del">
          <ac:chgData name="Ify Mordi (Staff)" userId="5a1191fb-c9fd-43d5-a87b-aba3c4f7abe7" providerId="ADAL" clId="{8337B127-753D-4514-8699-CB5DB168E2B1}" dt="2024-11-18T23:33:33.688" v="86" actId="478"/>
          <ac:spMkLst>
            <pc:docMk/>
            <pc:sldMk cId="1786838029" sldId="362"/>
            <ac:spMk id="3" creationId="{81DB0CD2-8794-D028-DDB2-E02BB045F748}"/>
          </ac:spMkLst>
        </pc:spChg>
        <pc:spChg chg="add mod">
          <ac:chgData name="Ify Mordi (Staff)" userId="5a1191fb-c9fd-43d5-a87b-aba3c4f7abe7" providerId="ADAL" clId="{8337B127-753D-4514-8699-CB5DB168E2B1}" dt="2024-11-18T23:38:44.421" v="222" actId="1076"/>
          <ac:spMkLst>
            <pc:docMk/>
            <pc:sldMk cId="1786838029" sldId="362"/>
            <ac:spMk id="5" creationId="{30C42411-0AEA-C1FE-23AC-631197AA3541}"/>
          </ac:spMkLst>
        </pc:spChg>
        <pc:spChg chg="mod">
          <ac:chgData name="Ify Mordi (Staff)" userId="5a1191fb-c9fd-43d5-a87b-aba3c4f7abe7" providerId="ADAL" clId="{8337B127-753D-4514-8699-CB5DB168E2B1}" dt="2024-11-18T23:31:49.770" v="85" actId="20577"/>
          <ac:spMkLst>
            <pc:docMk/>
            <pc:sldMk cId="1786838029" sldId="362"/>
            <ac:spMk id="12" creationId="{AF0D9506-2103-FE0B-9575-8E5C901EACBD}"/>
          </ac:spMkLst>
        </pc:spChg>
        <pc:picChg chg="add mod">
          <ac:chgData name="Ify Mordi (Staff)" userId="5a1191fb-c9fd-43d5-a87b-aba3c4f7abe7" providerId="ADAL" clId="{8337B127-753D-4514-8699-CB5DB168E2B1}" dt="2024-11-18T23:33:44.198" v="88" actId="1076"/>
          <ac:picMkLst>
            <pc:docMk/>
            <pc:sldMk cId="1786838029" sldId="362"/>
            <ac:picMk id="4" creationId="{D6241E64-C53A-6974-8ED7-F88663AF083F}"/>
          </ac:picMkLst>
        </pc:picChg>
      </pc:sldChg>
      <pc:sldChg chg="addSp delSp modSp add mod">
        <pc:chgData name="Ify Mordi (Staff)" userId="5a1191fb-c9fd-43d5-a87b-aba3c4f7abe7" providerId="ADAL" clId="{8337B127-753D-4514-8699-CB5DB168E2B1}" dt="2024-11-18T23:45:15.581" v="446" actId="20577"/>
        <pc:sldMkLst>
          <pc:docMk/>
          <pc:sldMk cId="470926361" sldId="363"/>
        </pc:sldMkLst>
        <pc:spChg chg="mod">
          <ac:chgData name="Ify Mordi (Staff)" userId="5a1191fb-c9fd-43d5-a87b-aba3c4f7abe7" providerId="ADAL" clId="{8337B127-753D-4514-8699-CB5DB168E2B1}" dt="2024-11-18T23:45:15.581" v="446" actId="20577"/>
          <ac:spMkLst>
            <pc:docMk/>
            <pc:sldMk cId="470926361" sldId="363"/>
            <ac:spMk id="5" creationId="{5467BE82-D41E-03EC-7AFC-892308E26875}"/>
          </ac:spMkLst>
        </pc:spChg>
        <pc:picChg chg="add mod modCrop">
          <ac:chgData name="Ify Mordi (Staff)" userId="5a1191fb-c9fd-43d5-a87b-aba3c4f7abe7" providerId="ADAL" clId="{8337B127-753D-4514-8699-CB5DB168E2B1}" dt="2024-11-18T23:44:58.750" v="433" actId="1076"/>
          <ac:picMkLst>
            <pc:docMk/>
            <pc:sldMk cId="470926361" sldId="363"/>
            <ac:picMk id="3" creationId="{475232EA-73D0-EF0F-61AB-64AB5C14C31A}"/>
          </ac:picMkLst>
        </pc:picChg>
        <pc:picChg chg="del">
          <ac:chgData name="Ify Mordi (Staff)" userId="5a1191fb-c9fd-43d5-a87b-aba3c4f7abe7" providerId="ADAL" clId="{8337B127-753D-4514-8699-CB5DB168E2B1}" dt="2024-11-18T23:39:42.217" v="224" actId="478"/>
          <ac:picMkLst>
            <pc:docMk/>
            <pc:sldMk cId="470926361" sldId="363"/>
            <ac:picMk id="4" creationId="{AA555F82-9F87-6417-E685-F105D1758CB0}"/>
          </ac:picMkLst>
        </pc:picChg>
      </pc:sldChg>
      <pc:sldChg chg="addSp delSp modSp add mod modAnim">
        <pc:chgData name="Ify Mordi (Staff)" userId="5a1191fb-c9fd-43d5-a87b-aba3c4f7abe7" providerId="ADAL" clId="{8337B127-753D-4514-8699-CB5DB168E2B1}" dt="2024-11-19T23:00:54.711" v="858" actId="1076"/>
        <pc:sldMkLst>
          <pc:docMk/>
          <pc:sldMk cId="2547610282" sldId="364"/>
        </pc:sldMkLst>
        <pc:spChg chg="mod">
          <ac:chgData name="Ify Mordi (Staff)" userId="5a1191fb-c9fd-43d5-a87b-aba3c4f7abe7" providerId="ADAL" clId="{8337B127-753D-4514-8699-CB5DB168E2B1}" dt="2024-11-18T23:50:41.738" v="474" actId="20577"/>
          <ac:spMkLst>
            <pc:docMk/>
            <pc:sldMk cId="2547610282" sldId="364"/>
            <ac:spMk id="2" creationId="{A2E66C8D-DBA8-7057-7A27-3B3BF2654A3A}"/>
          </ac:spMkLst>
        </pc:spChg>
        <pc:spChg chg="add mod">
          <ac:chgData name="Ify Mordi (Staff)" userId="5a1191fb-c9fd-43d5-a87b-aba3c4f7abe7" providerId="ADAL" clId="{8337B127-753D-4514-8699-CB5DB168E2B1}" dt="2024-11-19T22:53:49.824" v="768" actId="14100"/>
          <ac:spMkLst>
            <pc:docMk/>
            <pc:sldMk cId="2547610282" sldId="364"/>
            <ac:spMk id="4" creationId="{06937963-D11E-C9FF-D1E4-2AF9C5277CF5}"/>
          </ac:spMkLst>
        </pc:spChg>
        <pc:spChg chg="del">
          <ac:chgData name="Ify Mordi (Staff)" userId="5a1191fb-c9fd-43d5-a87b-aba3c4f7abe7" providerId="ADAL" clId="{8337B127-753D-4514-8699-CB5DB168E2B1}" dt="2024-11-19T22:49:25.273" v="476" actId="478"/>
          <ac:spMkLst>
            <pc:docMk/>
            <pc:sldMk cId="2547610282" sldId="364"/>
            <ac:spMk id="5" creationId="{3DD0AFD7-93C6-9E6C-7C0D-C92066CC4965}"/>
          </ac:spMkLst>
        </pc:spChg>
        <pc:spChg chg="add mod">
          <ac:chgData name="Ify Mordi (Staff)" userId="5a1191fb-c9fd-43d5-a87b-aba3c4f7abe7" providerId="ADAL" clId="{8337B127-753D-4514-8699-CB5DB168E2B1}" dt="2024-11-19T22:53:54.534" v="769" actId="1076"/>
          <ac:spMkLst>
            <pc:docMk/>
            <pc:sldMk cId="2547610282" sldId="364"/>
            <ac:spMk id="6" creationId="{21D3B3D4-EAD0-3AFE-FB03-D4CA41E19C41}"/>
          </ac:spMkLst>
        </pc:spChg>
        <pc:spChg chg="add mod">
          <ac:chgData name="Ify Mordi (Staff)" userId="5a1191fb-c9fd-43d5-a87b-aba3c4f7abe7" providerId="ADAL" clId="{8337B127-753D-4514-8699-CB5DB168E2B1}" dt="2024-11-19T23:00:54.711" v="858" actId="1076"/>
          <ac:spMkLst>
            <pc:docMk/>
            <pc:sldMk cId="2547610282" sldId="364"/>
            <ac:spMk id="7" creationId="{A7E33800-21C7-F27C-893F-083D5E4DB321}"/>
          </ac:spMkLst>
        </pc:spChg>
        <pc:spChg chg="add mod">
          <ac:chgData name="Ify Mordi (Staff)" userId="5a1191fb-c9fd-43d5-a87b-aba3c4f7abe7" providerId="ADAL" clId="{8337B127-753D-4514-8699-CB5DB168E2B1}" dt="2024-11-19T22:54:18.389" v="773" actId="1076"/>
          <ac:spMkLst>
            <pc:docMk/>
            <pc:sldMk cId="2547610282" sldId="364"/>
            <ac:spMk id="8" creationId="{8F551EF1-778A-204A-2BC1-FB246D3FDBBA}"/>
          </ac:spMkLst>
        </pc:spChg>
        <pc:spChg chg="add mod">
          <ac:chgData name="Ify Mordi (Staff)" userId="5a1191fb-c9fd-43d5-a87b-aba3c4f7abe7" providerId="ADAL" clId="{8337B127-753D-4514-8699-CB5DB168E2B1}" dt="2024-11-19T22:55:04.509" v="829" actId="1076"/>
          <ac:spMkLst>
            <pc:docMk/>
            <pc:sldMk cId="2547610282" sldId="364"/>
            <ac:spMk id="9" creationId="{BD50B01E-F099-702B-9E01-60447DBAC538}"/>
          </ac:spMkLst>
        </pc:spChg>
        <pc:spChg chg="del">
          <ac:chgData name="Ify Mordi (Staff)" userId="5a1191fb-c9fd-43d5-a87b-aba3c4f7abe7" providerId="ADAL" clId="{8337B127-753D-4514-8699-CB5DB168E2B1}" dt="2024-11-19T22:49:29.078" v="477" actId="478"/>
          <ac:spMkLst>
            <pc:docMk/>
            <pc:sldMk cId="2547610282" sldId="364"/>
            <ac:spMk id="12" creationId="{C17D90A0-F92A-14C8-291C-1BF8BA7B7EE8}"/>
          </ac:spMkLst>
        </pc:spChg>
        <pc:picChg chg="del">
          <ac:chgData name="Ify Mordi (Staff)" userId="5a1191fb-c9fd-43d5-a87b-aba3c4f7abe7" providerId="ADAL" clId="{8337B127-753D-4514-8699-CB5DB168E2B1}" dt="2024-11-19T22:49:18.847" v="475" actId="478"/>
          <ac:picMkLst>
            <pc:docMk/>
            <pc:sldMk cId="2547610282" sldId="364"/>
            <ac:picMk id="3" creationId="{374DEB7C-ADB2-B78F-CF97-74628E5883DB}"/>
          </ac:picMkLst>
        </pc:picChg>
      </pc:sldChg>
      <pc:sldChg chg="addSp delSp modSp add mod">
        <pc:chgData name="Ify Mordi (Staff)" userId="5a1191fb-c9fd-43d5-a87b-aba3c4f7abe7" providerId="ADAL" clId="{8337B127-753D-4514-8699-CB5DB168E2B1}" dt="2024-11-20T23:04:38.445" v="1217" actId="20577"/>
        <pc:sldMkLst>
          <pc:docMk/>
          <pc:sldMk cId="504942257" sldId="365"/>
        </pc:sldMkLst>
        <pc:spChg chg="mod">
          <ac:chgData name="Ify Mordi (Staff)" userId="5a1191fb-c9fd-43d5-a87b-aba3c4f7abe7" providerId="ADAL" clId="{8337B127-753D-4514-8699-CB5DB168E2B1}" dt="2024-11-20T23:04:38.445" v="1217" actId="20577"/>
          <ac:spMkLst>
            <pc:docMk/>
            <pc:sldMk cId="504942257" sldId="365"/>
            <ac:spMk id="2" creationId="{9DE646BF-C92F-AAE9-CBFB-51368AF15789}"/>
          </ac:spMkLst>
        </pc:spChg>
        <pc:spChg chg="del">
          <ac:chgData name="Ify Mordi (Staff)" userId="5a1191fb-c9fd-43d5-a87b-aba3c4f7abe7" providerId="ADAL" clId="{8337B127-753D-4514-8699-CB5DB168E2B1}" dt="2024-11-19T23:31:16.852" v="874" actId="478"/>
          <ac:spMkLst>
            <pc:docMk/>
            <pc:sldMk cId="504942257" sldId="365"/>
            <ac:spMk id="3" creationId="{E41997CA-B8BF-1FB7-C3D3-3FAADF34C668}"/>
          </ac:spMkLst>
        </pc:spChg>
        <pc:spChg chg="mod">
          <ac:chgData name="Ify Mordi (Staff)" userId="5a1191fb-c9fd-43d5-a87b-aba3c4f7abe7" providerId="ADAL" clId="{8337B127-753D-4514-8699-CB5DB168E2B1}" dt="2024-11-19T23:32:06.905" v="923" actId="20577"/>
          <ac:spMkLst>
            <pc:docMk/>
            <pc:sldMk cId="504942257" sldId="365"/>
            <ac:spMk id="7" creationId="{50DD7C44-B490-6D30-C76C-468C8CA1A0C6}"/>
          </ac:spMkLst>
        </pc:spChg>
        <pc:picChg chg="del">
          <ac:chgData name="Ify Mordi (Staff)" userId="5a1191fb-c9fd-43d5-a87b-aba3c4f7abe7" providerId="ADAL" clId="{8337B127-753D-4514-8699-CB5DB168E2B1}" dt="2024-11-19T23:30:58.217" v="870" actId="478"/>
          <ac:picMkLst>
            <pc:docMk/>
            <pc:sldMk cId="504942257" sldId="365"/>
            <ac:picMk id="4" creationId="{A71EC391-ED73-0E78-67CE-16D58DDD9912}"/>
          </ac:picMkLst>
        </pc:picChg>
        <pc:picChg chg="add mod ord">
          <ac:chgData name="Ify Mordi (Staff)" userId="5a1191fb-c9fd-43d5-a87b-aba3c4f7abe7" providerId="ADAL" clId="{8337B127-753D-4514-8699-CB5DB168E2B1}" dt="2024-11-19T23:32:13.309" v="924" actId="14100"/>
          <ac:picMkLst>
            <pc:docMk/>
            <pc:sldMk cId="504942257" sldId="365"/>
            <ac:picMk id="5" creationId="{A08696B6-12EB-2103-A58A-5EC62C73D0F0}"/>
          </ac:picMkLst>
        </pc:picChg>
      </pc:sldChg>
      <pc:sldChg chg="delSp modSp add del mod ord">
        <pc:chgData name="Ify Mordi (Staff)" userId="5a1191fb-c9fd-43d5-a87b-aba3c4f7abe7" providerId="ADAL" clId="{8337B127-753D-4514-8699-CB5DB168E2B1}" dt="2024-11-21T00:49:13.453" v="2749" actId="47"/>
        <pc:sldMkLst>
          <pc:docMk/>
          <pc:sldMk cId="1451375233" sldId="366"/>
        </pc:sldMkLst>
        <pc:spChg chg="mod">
          <ac:chgData name="Ify Mordi (Staff)" userId="5a1191fb-c9fd-43d5-a87b-aba3c4f7abe7" providerId="ADAL" clId="{8337B127-753D-4514-8699-CB5DB168E2B1}" dt="2024-11-21T00:47:48.073" v="2563" actId="20577"/>
          <ac:spMkLst>
            <pc:docMk/>
            <pc:sldMk cId="1451375233" sldId="366"/>
            <ac:spMk id="2" creationId="{2367768A-19E2-C521-AA6F-ADF6CD19C8BF}"/>
          </ac:spMkLst>
        </pc:spChg>
        <pc:spChg chg="mod">
          <ac:chgData name="Ify Mordi (Staff)" userId="5a1191fb-c9fd-43d5-a87b-aba3c4f7abe7" providerId="ADAL" clId="{8337B127-753D-4514-8699-CB5DB168E2B1}" dt="2024-11-21T00:47:31.263" v="2545" actId="20577"/>
          <ac:spMkLst>
            <pc:docMk/>
            <pc:sldMk cId="1451375233" sldId="366"/>
            <ac:spMk id="3" creationId="{3F38919A-D5DF-8140-BAD9-1CD3AE8F1E88}"/>
          </ac:spMkLst>
        </pc:spChg>
        <pc:spChg chg="del">
          <ac:chgData name="Ify Mordi (Staff)" userId="5a1191fb-c9fd-43d5-a87b-aba3c4f7abe7" providerId="ADAL" clId="{8337B127-753D-4514-8699-CB5DB168E2B1}" dt="2024-11-20T00:34:45.623" v="1158" actId="478"/>
          <ac:spMkLst>
            <pc:docMk/>
            <pc:sldMk cId="1451375233" sldId="366"/>
            <ac:spMk id="12" creationId="{D3459459-82A1-5E0A-516D-CAB57CC7BF14}"/>
          </ac:spMkLst>
        </pc:spChg>
      </pc:sldChg>
      <pc:sldChg chg="addSp delSp modSp add mod">
        <pc:chgData name="Ify Mordi (Staff)" userId="5a1191fb-c9fd-43d5-a87b-aba3c4f7abe7" providerId="ADAL" clId="{8337B127-753D-4514-8699-CB5DB168E2B1}" dt="2024-11-20T23:36:39.839" v="1524"/>
        <pc:sldMkLst>
          <pc:docMk/>
          <pc:sldMk cId="1709855436" sldId="367"/>
        </pc:sldMkLst>
        <pc:spChg chg="mod">
          <ac:chgData name="Ify Mordi (Staff)" userId="5a1191fb-c9fd-43d5-a87b-aba3c4f7abe7" providerId="ADAL" clId="{8337B127-753D-4514-8699-CB5DB168E2B1}" dt="2024-11-20T23:36:39.839" v="1524"/>
          <ac:spMkLst>
            <pc:docMk/>
            <pc:sldMk cId="1709855436" sldId="367"/>
            <ac:spMk id="2" creationId="{F2C150BB-96FD-C2E4-9BDC-25E04749F54D}"/>
          </ac:spMkLst>
        </pc:spChg>
        <pc:spChg chg="add mod">
          <ac:chgData name="Ify Mordi (Staff)" userId="5a1191fb-c9fd-43d5-a87b-aba3c4f7abe7" providerId="ADAL" clId="{8337B127-753D-4514-8699-CB5DB168E2B1}" dt="2024-11-20T23:28:28.640" v="1296" actId="1582"/>
          <ac:spMkLst>
            <pc:docMk/>
            <pc:sldMk cId="1709855436" sldId="367"/>
            <ac:spMk id="6" creationId="{F6F020E8-4A58-D07B-55CC-A564A5FEA13A}"/>
          </ac:spMkLst>
        </pc:spChg>
        <pc:spChg chg="mod">
          <ac:chgData name="Ify Mordi (Staff)" userId="5a1191fb-c9fd-43d5-a87b-aba3c4f7abe7" providerId="ADAL" clId="{8337B127-753D-4514-8699-CB5DB168E2B1}" dt="2024-11-20T23:27:53.441" v="1292" actId="20577"/>
          <ac:spMkLst>
            <pc:docMk/>
            <pc:sldMk cId="1709855436" sldId="367"/>
            <ac:spMk id="7" creationId="{8F9FCC54-C4AA-8195-F515-7A6B1D1EAB3C}"/>
          </ac:spMkLst>
        </pc:spChg>
        <pc:spChg chg="add mod">
          <ac:chgData name="Ify Mordi (Staff)" userId="5a1191fb-c9fd-43d5-a87b-aba3c4f7abe7" providerId="ADAL" clId="{8337B127-753D-4514-8699-CB5DB168E2B1}" dt="2024-11-20T23:29:24.895" v="1413" actId="1076"/>
          <ac:spMkLst>
            <pc:docMk/>
            <pc:sldMk cId="1709855436" sldId="367"/>
            <ac:spMk id="8" creationId="{7A2A7D4A-FEE4-D2AC-3EDE-49A988F26112}"/>
          </ac:spMkLst>
        </pc:spChg>
        <pc:picChg chg="add del">
          <ac:chgData name="Ify Mordi (Staff)" userId="5a1191fb-c9fd-43d5-a87b-aba3c4f7abe7" providerId="ADAL" clId="{8337B127-753D-4514-8699-CB5DB168E2B1}" dt="2024-11-20T23:07:03.020" v="1235" actId="478"/>
          <ac:picMkLst>
            <pc:docMk/>
            <pc:sldMk cId="1709855436" sldId="367"/>
            <ac:picMk id="3" creationId="{414C74D4-3CE1-6870-9F30-B4F5AF040402}"/>
          </ac:picMkLst>
        </pc:picChg>
        <pc:picChg chg="add mod">
          <ac:chgData name="Ify Mordi (Staff)" userId="5a1191fb-c9fd-43d5-a87b-aba3c4f7abe7" providerId="ADAL" clId="{8337B127-753D-4514-8699-CB5DB168E2B1}" dt="2024-11-20T23:07:11.142" v="1238" actId="1076"/>
          <ac:picMkLst>
            <pc:docMk/>
            <pc:sldMk cId="1709855436" sldId="367"/>
            <ac:picMk id="4" creationId="{C46B2956-E193-A792-E583-B62B116437D5}"/>
          </ac:picMkLst>
        </pc:picChg>
        <pc:picChg chg="del">
          <ac:chgData name="Ify Mordi (Staff)" userId="5a1191fb-c9fd-43d5-a87b-aba3c4f7abe7" providerId="ADAL" clId="{8337B127-753D-4514-8699-CB5DB168E2B1}" dt="2024-11-20T23:04:55.862" v="1233" actId="478"/>
          <ac:picMkLst>
            <pc:docMk/>
            <pc:sldMk cId="1709855436" sldId="367"/>
            <ac:picMk id="5" creationId="{3E4D42F4-DFF9-217C-D063-478A9CBC5864}"/>
          </ac:picMkLst>
        </pc:picChg>
      </pc:sldChg>
      <pc:sldChg chg="addSp delSp modSp add mod">
        <pc:chgData name="Ify Mordi (Staff)" userId="5a1191fb-c9fd-43d5-a87b-aba3c4f7abe7" providerId="ADAL" clId="{8337B127-753D-4514-8699-CB5DB168E2B1}" dt="2024-11-20T23:24:55.150" v="1244" actId="478"/>
        <pc:sldMkLst>
          <pc:docMk/>
          <pc:sldMk cId="941040798" sldId="368"/>
        </pc:sldMkLst>
        <pc:spChg chg="del">
          <ac:chgData name="Ify Mordi (Staff)" userId="5a1191fb-c9fd-43d5-a87b-aba3c4f7abe7" providerId="ADAL" clId="{8337B127-753D-4514-8699-CB5DB168E2B1}" dt="2024-11-20T23:24:55.150" v="1244" actId="478"/>
          <ac:spMkLst>
            <pc:docMk/>
            <pc:sldMk cId="941040798" sldId="368"/>
            <ac:spMk id="7" creationId="{0397E1C1-31F3-0E4F-8AE2-8013108DBC3B}"/>
          </ac:spMkLst>
        </pc:spChg>
        <pc:picChg chg="add mod">
          <ac:chgData name="Ify Mordi (Staff)" userId="5a1191fb-c9fd-43d5-a87b-aba3c4f7abe7" providerId="ADAL" clId="{8337B127-753D-4514-8699-CB5DB168E2B1}" dt="2024-11-20T23:24:51.727" v="1243" actId="1076"/>
          <ac:picMkLst>
            <pc:docMk/>
            <pc:sldMk cId="941040798" sldId="368"/>
            <ac:picMk id="3" creationId="{7A142690-E46C-C98B-3F8D-040079D1862D}"/>
          </ac:picMkLst>
        </pc:picChg>
        <pc:picChg chg="del">
          <ac:chgData name="Ify Mordi (Staff)" userId="5a1191fb-c9fd-43d5-a87b-aba3c4f7abe7" providerId="ADAL" clId="{8337B127-753D-4514-8699-CB5DB168E2B1}" dt="2024-11-20T23:24:36.638" v="1240" actId="478"/>
          <ac:picMkLst>
            <pc:docMk/>
            <pc:sldMk cId="941040798" sldId="368"/>
            <ac:picMk id="5" creationId="{7352A617-A158-7D5D-F531-0B3D3DAA8F0B}"/>
          </ac:picMkLst>
        </pc:picChg>
      </pc:sldChg>
      <pc:sldChg chg="addSp delSp modSp add mod">
        <pc:chgData name="Ify Mordi (Staff)" userId="5a1191fb-c9fd-43d5-a87b-aba3c4f7abe7" providerId="ADAL" clId="{8337B127-753D-4514-8699-CB5DB168E2B1}" dt="2024-11-20T23:41:30.460" v="1600" actId="20577"/>
        <pc:sldMkLst>
          <pc:docMk/>
          <pc:sldMk cId="303272358" sldId="369"/>
        </pc:sldMkLst>
        <pc:spChg chg="mod">
          <ac:chgData name="Ify Mordi (Staff)" userId="5a1191fb-c9fd-43d5-a87b-aba3c4f7abe7" providerId="ADAL" clId="{8337B127-753D-4514-8699-CB5DB168E2B1}" dt="2024-11-20T23:36:34.809" v="1523" actId="20577"/>
          <ac:spMkLst>
            <pc:docMk/>
            <pc:sldMk cId="303272358" sldId="369"/>
            <ac:spMk id="2" creationId="{FF06C428-54AF-CF64-429A-25DF62F2259B}"/>
          </ac:spMkLst>
        </pc:spChg>
        <pc:spChg chg="add mod">
          <ac:chgData name="Ify Mordi (Staff)" userId="5a1191fb-c9fd-43d5-a87b-aba3c4f7abe7" providerId="ADAL" clId="{8337B127-753D-4514-8699-CB5DB168E2B1}" dt="2024-11-20T23:40:39.921" v="1549" actId="1076"/>
          <ac:spMkLst>
            <pc:docMk/>
            <pc:sldMk cId="303272358" sldId="369"/>
            <ac:spMk id="4" creationId="{BE3E8721-CBA6-0443-A184-D0AAC8FA3A30}"/>
          </ac:spMkLst>
        </pc:spChg>
        <pc:spChg chg="add del mod">
          <ac:chgData name="Ify Mordi (Staff)" userId="5a1191fb-c9fd-43d5-a87b-aba3c4f7abe7" providerId="ADAL" clId="{8337B127-753D-4514-8699-CB5DB168E2B1}" dt="2024-11-20T23:40:43.835" v="1551" actId="478"/>
          <ac:spMkLst>
            <pc:docMk/>
            <pc:sldMk cId="303272358" sldId="369"/>
            <ac:spMk id="6" creationId="{F7D1C27D-CD24-058E-6A45-15F2463802FC}"/>
          </ac:spMkLst>
        </pc:spChg>
        <pc:spChg chg="mod">
          <ac:chgData name="Ify Mordi (Staff)" userId="5a1191fb-c9fd-43d5-a87b-aba3c4f7abe7" providerId="ADAL" clId="{8337B127-753D-4514-8699-CB5DB168E2B1}" dt="2024-11-20T23:41:30.460" v="1600" actId="20577"/>
          <ac:spMkLst>
            <pc:docMk/>
            <pc:sldMk cId="303272358" sldId="369"/>
            <ac:spMk id="7" creationId="{DD290920-D715-817E-D960-433F8D9B64DB}"/>
          </ac:spMkLst>
        </pc:spChg>
        <pc:spChg chg="add mod">
          <ac:chgData name="Ify Mordi (Staff)" userId="5a1191fb-c9fd-43d5-a87b-aba3c4f7abe7" providerId="ADAL" clId="{8337B127-753D-4514-8699-CB5DB168E2B1}" dt="2024-11-20T23:40:58.739" v="1561" actId="20577"/>
          <ac:spMkLst>
            <pc:docMk/>
            <pc:sldMk cId="303272358" sldId="369"/>
            <ac:spMk id="8" creationId="{A818399F-FDBF-B044-1080-C6A8D079417C}"/>
          </ac:spMkLst>
        </pc:spChg>
        <pc:picChg chg="add mod modCrop">
          <ac:chgData name="Ify Mordi (Staff)" userId="5a1191fb-c9fd-43d5-a87b-aba3c4f7abe7" providerId="ADAL" clId="{8337B127-753D-4514-8699-CB5DB168E2B1}" dt="2024-11-20T23:40:17.575" v="1540" actId="1076"/>
          <ac:picMkLst>
            <pc:docMk/>
            <pc:sldMk cId="303272358" sldId="369"/>
            <ac:picMk id="3" creationId="{F91E4944-01C4-B6CD-FF8C-550AF7E8331A}"/>
          </ac:picMkLst>
        </pc:picChg>
        <pc:picChg chg="del">
          <ac:chgData name="Ify Mordi (Staff)" userId="5a1191fb-c9fd-43d5-a87b-aba3c4f7abe7" providerId="ADAL" clId="{8337B127-753D-4514-8699-CB5DB168E2B1}" dt="2024-11-20T23:39:26.326" v="1525" actId="478"/>
          <ac:picMkLst>
            <pc:docMk/>
            <pc:sldMk cId="303272358" sldId="369"/>
            <ac:picMk id="5" creationId="{F33EA68E-710E-E83E-0400-DEAA5C41CADD}"/>
          </ac:picMkLst>
        </pc:picChg>
        <pc:picChg chg="add mod">
          <ac:chgData name="Ify Mordi (Staff)" userId="5a1191fb-c9fd-43d5-a87b-aba3c4f7abe7" providerId="ADAL" clId="{8337B127-753D-4514-8699-CB5DB168E2B1}" dt="2024-11-20T23:40:16.387" v="1539" actId="1076"/>
          <ac:picMkLst>
            <pc:docMk/>
            <pc:sldMk cId="303272358" sldId="369"/>
            <ac:picMk id="1026" creationId="{4F52E2FF-3E26-6239-85F0-36BA0C9EFFF3}"/>
          </ac:picMkLst>
        </pc:picChg>
      </pc:sldChg>
      <pc:sldChg chg="addSp delSp modSp add mod modAnim">
        <pc:chgData name="Ify Mordi (Staff)" userId="5a1191fb-c9fd-43d5-a87b-aba3c4f7abe7" providerId="ADAL" clId="{8337B127-753D-4514-8699-CB5DB168E2B1}" dt="2024-11-21T16:12:44.162" v="9755" actId="1076"/>
        <pc:sldMkLst>
          <pc:docMk/>
          <pc:sldMk cId="3654378558" sldId="370"/>
        </pc:sldMkLst>
        <pc:spChg chg="mod">
          <ac:chgData name="Ify Mordi (Staff)" userId="5a1191fb-c9fd-43d5-a87b-aba3c4f7abe7" providerId="ADAL" clId="{8337B127-753D-4514-8699-CB5DB168E2B1}" dt="2024-11-20T23:43:59.328" v="1657" actId="20577"/>
          <ac:spMkLst>
            <pc:docMk/>
            <pc:sldMk cId="3654378558" sldId="370"/>
            <ac:spMk id="2" creationId="{3D6CF842-DED6-608F-3CEB-D6CDEB640054}"/>
          </ac:spMkLst>
        </pc:spChg>
        <pc:spChg chg="add mod">
          <ac:chgData name="Ify Mordi (Staff)" userId="5a1191fb-c9fd-43d5-a87b-aba3c4f7abe7" providerId="ADAL" clId="{8337B127-753D-4514-8699-CB5DB168E2B1}" dt="2024-11-21T16:11:31.637" v="9721" actId="13822"/>
          <ac:spMkLst>
            <pc:docMk/>
            <pc:sldMk cId="3654378558" sldId="370"/>
            <ac:spMk id="3" creationId="{6E7DC0A8-C38D-5901-8568-9E81F16D7933}"/>
          </ac:spMkLst>
        </pc:spChg>
        <pc:spChg chg="del">
          <ac:chgData name="Ify Mordi (Staff)" userId="5a1191fb-c9fd-43d5-a87b-aba3c4f7abe7" providerId="ADAL" clId="{8337B127-753D-4514-8699-CB5DB168E2B1}" dt="2024-11-20T23:57:56.684" v="1658" actId="478"/>
          <ac:spMkLst>
            <pc:docMk/>
            <pc:sldMk cId="3654378558" sldId="370"/>
            <ac:spMk id="4" creationId="{371DD689-6E18-844F-4816-6E4BEEBED7B6}"/>
          </ac:spMkLst>
        </pc:spChg>
        <pc:spChg chg="add mod">
          <ac:chgData name="Ify Mordi (Staff)" userId="5a1191fb-c9fd-43d5-a87b-aba3c4f7abe7" providerId="ADAL" clId="{8337B127-753D-4514-8699-CB5DB168E2B1}" dt="2024-11-21T16:12:44.162" v="9755" actId="1076"/>
          <ac:spMkLst>
            <pc:docMk/>
            <pc:sldMk cId="3654378558" sldId="370"/>
            <ac:spMk id="4" creationId="{D645963F-3E10-BA68-091C-61CDE7684249}"/>
          </ac:spMkLst>
        </pc:spChg>
        <pc:spChg chg="del">
          <ac:chgData name="Ify Mordi (Staff)" userId="5a1191fb-c9fd-43d5-a87b-aba3c4f7abe7" providerId="ADAL" clId="{8337B127-753D-4514-8699-CB5DB168E2B1}" dt="2024-11-20T23:58:00.354" v="1659" actId="478"/>
          <ac:spMkLst>
            <pc:docMk/>
            <pc:sldMk cId="3654378558" sldId="370"/>
            <ac:spMk id="7" creationId="{17182F1E-1548-0785-BC29-87A0D9EBC503}"/>
          </ac:spMkLst>
        </pc:spChg>
        <pc:spChg chg="del">
          <ac:chgData name="Ify Mordi (Staff)" userId="5a1191fb-c9fd-43d5-a87b-aba3c4f7abe7" providerId="ADAL" clId="{8337B127-753D-4514-8699-CB5DB168E2B1}" dt="2024-11-20T23:57:56.684" v="1658" actId="478"/>
          <ac:spMkLst>
            <pc:docMk/>
            <pc:sldMk cId="3654378558" sldId="370"/>
            <ac:spMk id="8" creationId="{F1D87F35-B004-2D7B-99D5-D5EF18AF46B4}"/>
          </ac:spMkLst>
        </pc:spChg>
        <pc:graphicFrameChg chg="add mod modGraphic">
          <ac:chgData name="Ify Mordi (Staff)" userId="5a1191fb-c9fd-43d5-a87b-aba3c4f7abe7" providerId="ADAL" clId="{8337B127-753D-4514-8699-CB5DB168E2B1}" dt="2024-11-21T00:16:58.601" v="2051" actId="1076"/>
          <ac:graphicFrameMkLst>
            <pc:docMk/>
            <pc:sldMk cId="3654378558" sldId="370"/>
            <ac:graphicFrameMk id="5" creationId="{E73CA8AB-22A7-006D-716D-9D0121788CC3}"/>
          </ac:graphicFrameMkLst>
        </pc:graphicFrameChg>
        <pc:picChg chg="del">
          <ac:chgData name="Ify Mordi (Staff)" userId="5a1191fb-c9fd-43d5-a87b-aba3c4f7abe7" providerId="ADAL" clId="{8337B127-753D-4514-8699-CB5DB168E2B1}" dt="2024-11-20T23:57:56.684" v="1658" actId="478"/>
          <ac:picMkLst>
            <pc:docMk/>
            <pc:sldMk cId="3654378558" sldId="370"/>
            <ac:picMk id="3" creationId="{30F0259F-889C-64C2-80D2-1E0897BD8229}"/>
          </ac:picMkLst>
        </pc:picChg>
        <pc:picChg chg="del">
          <ac:chgData name="Ify Mordi (Staff)" userId="5a1191fb-c9fd-43d5-a87b-aba3c4f7abe7" providerId="ADAL" clId="{8337B127-753D-4514-8699-CB5DB168E2B1}" dt="2024-11-20T23:57:56.684" v="1658" actId="478"/>
          <ac:picMkLst>
            <pc:docMk/>
            <pc:sldMk cId="3654378558" sldId="370"/>
            <ac:picMk id="1026" creationId="{0193B6C0-90C9-F065-4C99-69032FFE63D6}"/>
          </ac:picMkLst>
        </pc:picChg>
      </pc:sldChg>
      <pc:sldChg chg="addSp delSp modSp add mod">
        <pc:chgData name="Ify Mordi (Staff)" userId="5a1191fb-c9fd-43d5-a87b-aba3c4f7abe7" providerId="ADAL" clId="{8337B127-753D-4514-8699-CB5DB168E2B1}" dt="2024-11-21T00:22:21.802" v="2336" actId="20577"/>
        <pc:sldMkLst>
          <pc:docMk/>
          <pc:sldMk cId="130454513" sldId="371"/>
        </pc:sldMkLst>
        <pc:spChg chg="mod">
          <ac:chgData name="Ify Mordi (Staff)" userId="5a1191fb-c9fd-43d5-a87b-aba3c4f7abe7" providerId="ADAL" clId="{8337B127-753D-4514-8699-CB5DB168E2B1}" dt="2024-11-21T00:17:44.615" v="2195" actId="20577"/>
          <ac:spMkLst>
            <pc:docMk/>
            <pc:sldMk cId="130454513" sldId="371"/>
            <ac:spMk id="2" creationId="{4393ABEF-2931-397B-2185-806D6984A972}"/>
          </ac:spMkLst>
        </pc:spChg>
        <pc:spChg chg="add del">
          <ac:chgData name="Ify Mordi (Staff)" userId="5a1191fb-c9fd-43d5-a87b-aba3c4f7abe7" providerId="ADAL" clId="{8337B127-753D-4514-8699-CB5DB168E2B1}" dt="2024-11-21T00:20:37.779" v="2198" actId="478"/>
          <ac:spMkLst>
            <pc:docMk/>
            <pc:sldMk cId="130454513" sldId="371"/>
            <ac:spMk id="3" creationId="{D8043FD8-3314-09D1-0985-DB65EA88E24D}"/>
          </ac:spMkLst>
        </pc:spChg>
        <pc:spChg chg="add mod">
          <ac:chgData name="Ify Mordi (Staff)" userId="5a1191fb-c9fd-43d5-a87b-aba3c4f7abe7" providerId="ADAL" clId="{8337B127-753D-4514-8699-CB5DB168E2B1}" dt="2024-11-21T00:22:21.802" v="2336" actId="20577"/>
          <ac:spMkLst>
            <pc:docMk/>
            <pc:sldMk cId="130454513" sldId="371"/>
            <ac:spMk id="6" creationId="{9335B7D1-F01A-74B9-6893-8A11C644BF40}"/>
          </ac:spMkLst>
        </pc:spChg>
        <pc:spChg chg="add mod">
          <ac:chgData name="Ify Mordi (Staff)" userId="5a1191fb-c9fd-43d5-a87b-aba3c4f7abe7" providerId="ADAL" clId="{8337B127-753D-4514-8699-CB5DB168E2B1}" dt="2024-11-21T00:21:43.857" v="2295" actId="1076"/>
          <ac:spMkLst>
            <pc:docMk/>
            <pc:sldMk cId="130454513" sldId="371"/>
            <ac:spMk id="7" creationId="{CA3F56D3-CBE6-1F4D-520D-F3713F049D70}"/>
          </ac:spMkLst>
        </pc:spChg>
        <pc:graphicFrameChg chg="del">
          <ac:chgData name="Ify Mordi (Staff)" userId="5a1191fb-c9fd-43d5-a87b-aba3c4f7abe7" providerId="ADAL" clId="{8337B127-753D-4514-8699-CB5DB168E2B1}" dt="2024-11-21T00:20:34.122" v="2196" actId="478"/>
          <ac:graphicFrameMkLst>
            <pc:docMk/>
            <pc:sldMk cId="130454513" sldId="371"/>
            <ac:graphicFrameMk id="5" creationId="{AF34B167-0165-8D2C-B5D4-43F3C66221B3}"/>
          </ac:graphicFrameMkLst>
        </pc:graphicFrameChg>
        <pc:picChg chg="add mod">
          <ac:chgData name="Ify Mordi (Staff)" userId="5a1191fb-c9fd-43d5-a87b-aba3c4f7abe7" providerId="ADAL" clId="{8337B127-753D-4514-8699-CB5DB168E2B1}" dt="2024-11-21T00:21:46.451" v="2296" actId="1076"/>
          <ac:picMkLst>
            <pc:docMk/>
            <pc:sldMk cId="130454513" sldId="371"/>
            <ac:picMk id="4" creationId="{E1F222C0-CA5C-C42B-B107-0ED44AC65D8D}"/>
          </ac:picMkLst>
        </pc:picChg>
      </pc:sldChg>
      <pc:sldChg chg="addSp delSp modSp add mod modNotesTx">
        <pc:chgData name="Ify Mordi (Staff)" userId="5a1191fb-c9fd-43d5-a87b-aba3c4f7abe7" providerId="ADAL" clId="{8337B127-753D-4514-8699-CB5DB168E2B1}" dt="2024-11-21T00:47:18.881" v="2542" actId="1076"/>
        <pc:sldMkLst>
          <pc:docMk/>
          <pc:sldMk cId="302014165" sldId="372"/>
        </pc:sldMkLst>
        <pc:spChg chg="mod">
          <ac:chgData name="Ify Mordi (Staff)" userId="5a1191fb-c9fd-43d5-a87b-aba3c4f7abe7" providerId="ADAL" clId="{8337B127-753D-4514-8699-CB5DB168E2B1}" dt="2024-11-21T00:46:28.090" v="2531" actId="20577"/>
          <ac:spMkLst>
            <pc:docMk/>
            <pc:sldMk cId="302014165" sldId="372"/>
            <ac:spMk id="2" creationId="{6C4D1A58-F7A4-D086-D85D-23F48AF1E979}"/>
          </ac:spMkLst>
        </pc:spChg>
        <pc:spChg chg="mod">
          <ac:chgData name="Ify Mordi (Staff)" userId="5a1191fb-c9fd-43d5-a87b-aba3c4f7abe7" providerId="ADAL" clId="{8337B127-753D-4514-8699-CB5DB168E2B1}" dt="2024-11-21T00:44:49.383" v="2506" actId="20577"/>
          <ac:spMkLst>
            <pc:docMk/>
            <pc:sldMk cId="302014165" sldId="372"/>
            <ac:spMk id="8" creationId="{563ECCFB-6CD7-6884-923A-568F275CB973}"/>
          </ac:spMkLst>
        </pc:spChg>
        <pc:picChg chg="del">
          <ac:chgData name="Ify Mordi (Staff)" userId="5a1191fb-c9fd-43d5-a87b-aba3c4f7abe7" providerId="ADAL" clId="{8337B127-753D-4514-8699-CB5DB168E2B1}" dt="2024-11-21T00:44:24.555" v="2468" actId="478"/>
          <ac:picMkLst>
            <pc:docMk/>
            <pc:sldMk cId="302014165" sldId="372"/>
            <ac:picMk id="3" creationId="{3A997231-87CA-B52A-4E98-FF39F3C64D35}"/>
          </ac:picMkLst>
        </pc:picChg>
        <pc:picChg chg="add del mod modCrop">
          <ac:chgData name="Ify Mordi (Staff)" userId="5a1191fb-c9fd-43d5-a87b-aba3c4f7abe7" providerId="ADAL" clId="{8337B127-753D-4514-8699-CB5DB168E2B1}" dt="2024-11-21T00:46:25.345" v="2526" actId="478"/>
          <ac:picMkLst>
            <pc:docMk/>
            <pc:sldMk cId="302014165" sldId="372"/>
            <ac:picMk id="4" creationId="{C004AB4C-2F39-0560-98BA-CCEB8663811F}"/>
          </ac:picMkLst>
        </pc:picChg>
        <pc:picChg chg="add mod modCrop">
          <ac:chgData name="Ify Mordi (Staff)" userId="5a1191fb-c9fd-43d5-a87b-aba3c4f7abe7" providerId="ADAL" clId="{8337B127-753D-4514-8699-CB5DB168E2B1}" dt="2024-11-21T00:47:18.881" v="2542" actId="1076"/>
          <ac:picMkLst>
            <pc:docMk/>
            <pc:sldMk cId="302014165" sldId="372"/>
            <ac:picMk id="5" creationId="{09110BC3-6849-26A2-F179-970DC912FCEF}"/>
          </ac:picMkLst>
        </pc:picChg>
        <pc:picChg chg="add mod modCrop">
          <ac:chgData name="Ify Mordi (Staff)" userId="5a1191fb-c9fd-43d5-a87b-aba3c4f7abe7" providerId="ADAL" clId="{8337B127-753D-4514-8699-CB5DB168E2B1}" dt="2024-11-21T00:47:01.490" v="2541" actId="1076"/>
          <ac:picMkLst>
            <pc:docMk/>
            <pc:sldMk cId="302014165" sldId="372"/>
            <ac:picMk id="6" creationId="{731C37B6-4753-B5BD-7A56-206C2765C2BF}"/>
          </ac:picMkLst>
        </pc:picChg>
      </pc:sldChg>
      <pc:sldChg chg="addSp delSp modSp add mod modAnim">
        <pc:chgData name="Ify Mordi (Staff)" userId="5a1191fb-c9fd-43d5-a87b-aba3c4f7abe7" providerId="ADAL" clId="{8337B127-753D-4514-8699-CB5DB168E2B1}" dt="2024-11-21T00:56:11.035" v="2924" actId="1076"/>
        <pc:sldMkLst>
          <pc:docMk/>
          <pc:sldMk cId="3349414019" sldId="373"/>
        </pc:sldMkLst>
        <pc:spChg chg="mod">
          <ac:chgData name="Ify Mordi (Staff)" userId="5a1191fb-c9fd-43d5-a87b-aba3c4f7abe7" providerId="ADAL" clId="{8337B127-753D-4514-8699-CB5DB168E2B1}" dt="2024-11-21T00:50:04.182" v="2823" actId="20577"/>
          <ac:spMkLst>
            <pc:docMk/>
            <pc:sldMk cId="3349414019" sldId="373"/>
            <ac:spMk id="2" creationId="{A83F13B9-6B61-5119-9621-B2543A94B1F1}"/>
          </ac:spMkLst>
        </pc:spChg>
        <pc:spChg chg="add mod">
          <ac:chgData name="Ify Mordi (Staff)" userId="5a1191fb-c9fd-43d5-a87b-aba3c4f7abe7" providerId="ADAL" clId="{8337B127-753D-4514-8699-CB5DB168E2B1}" dt="2024-11-21T00:53:13.425" v="2879" actId="1076"/>
          <ac:spMkLst>
            <pc:docMk/>
            <pc:sldMk cId="3349414019" sldId="373"/>
            <ac:spMk id="5" creationId="{FCA5C37B-7EB5-A114-A94A-74E1E970238B}"/>
          </ac:spMkLst>
        </pc:spChg>
        <pc:spChg chg="add del">
          <ac:chgData name="Ify Mordi (Staff)" userId="5a1191fb-c9fd-43d5-a87b-aba3c4f7abe7" providerId="ADAL" clId="{8337B127-753D-4514-8699-CB5DB168E2B1}" dt="2024-11-21T00:53:31.094" v="2881" actId="478"/>
          <ac:spMkLst>
            <pc:docMk/>
            <pc:sldMk cId="3349414019" sldId="373"/>
            <ac:spMk id="6" creationId="{CCBA15D7-95DB-98FA-6511-1CFD252D6A9C}"/>
          </ac:spMkLst>
        </pc:spChg>
        <pc:spChg chg="del">
          <ac:chgData name="Ify Mordi (Staff)" userId="5a1191fb-c9fd-43d5-a87b-aba3c4f7abe7" providerId="ADAL" clId="{8337B127-753D-4514-8699-CB5DB168E2B1}" dt="2024-11-21T00:50:08.146" v="2824" actId="478"/>
          <ac:spMkLst>
            <pc:docMk/>
            <pc:sldMk cId="3349414019" sldId="373"/>
            <ac:spMk id="7" creationId="{A7C8809A-E469-D0CF-0CE3-3363934658AC}"/>
          </ac:spMkLst>
        </pc:spChg>
        <pc:spChg chg="add mod">
          <ac:chgData name="Ify Mordi (Staff)" userId="5a1191fb-c9fd-43d5-a87b-aba3c4f7abe7" providerId="ADAL" clId="{8337B127-753D-4514-8699-CB5DB168E2B1}" dt="2024-11-21T00:53:46.519" v="2884" actId="13822"/>
          <ac:spMkLst>
            <pc:docMk/>
            <pc:sldMk cId="3349414019" sldId="373"/>
            <ac:spMk id="8" creationId="{354F074C-192F-04F1-BC10-0EA6CE3717CC}"/>
          </ac:spMkLst>
        </pc:spChg>
        <pc:spChg chg="add mod">
          <ac:chgData name="Ify Mordi (Staff)" userId="5a1191fb-c9fd-43d5-a87b-aba3c4f7abe7" providerId="ADAL" clId="{8337B127-753D-4514-8699-CB5DB168E2B1}" dt="2024-11-21T00:55:31.099" v="2906" actId="1076"/>
          <ac:spMkLst>
            <pc:docMk/>
            <pc:sldMk cId="3349414019" sldId="373"/>
            <ac:spMk id="9" creationId="{9FEE4CD3-1717-71C5-0AE0-2494C7166217}"/>
          </ac:spMkLst>
        </pc:spChg>
        <pc:spChg chg="add mod">
          <ac:chgData name="Ify Mordi (Staff)" userId="5a1191fb-c9fd-43d5-a87b-aba3c4f7abe7" providerId="ADAL" clId="{8337B127-753D-4514-8699-CB5DB168E2B1}" dt="2024-11-21T00:55:31.099" v="2906" actId="1076"/>
          <ac:spMkLst>
            <pc:docMk/>
            <pc:sldMk cId="3349414019" sldId="373"/>
            <ac:spMk id="10" creationId="{1DE195B5-ABDD-5DDA-C079-2B634C2AB6CB}"/>
          </ac:spMkLst>
        </pc:spChg>
        <pc:spChg chg="add mod">
          <ac:chgData name="Ify Mordi (Staff)" userId="5a1191fb-c9fd-43d5-a87b-aba3c4f7abe7" providerId="ADAL" clId="{8337B127-753D-4514-8699-CB5DB168E2B1}" dt="2024-11-21T00:56:11.035" v="2924" actId="1076"/>
          <ac:spMkLst>
            <pc:docMk/>
            <pc:sldMk cId="3349414019" sldId="373"/>
            <ac:spMk id="11" creationId="{34F04DE3-5016-B46C-AE0E-225832437714}"/>
          </ac:spMkLst>
        </pc:spChg>
        <pc:picChg chg="del">
          <ac:chgData name="Ify Mordi (Staff)" userId="5a1191fb-c9fd-43d5-a87b-aba3c4f7abe7" providerId="ADAL" clId="{8337B127-753D-4514-8699-CB5DB168E2B1}" dt="2024-11-21T00:50:08.146" v="2824" actId="478"/>
          <ac:picMkLst>
            <pc:docMk/>
            <pc:sldMk cId="3349414019" sldId="373"/>
            <ac:picMk id="3" creationId="{1AEF1B16-CFDE-D905-4473-2F526FB03A66}"/>
          </ac:picMkLst>
        </pc:picChg>
        <pc:picChg chg="add mod">
          <ac:chgData name="Ify Mordi (Staff)" userId="5a1191fb-c9fd-43d5-a87b-aba3c4f7abe7" providerId="ADAL" clId="{8337B127-753D-4514-8699-CB5DB168E2B1}" dt="2024-11-21T00:52:04.865" v="2829" actId="1076"/>
          <ac:picMkLst>
            <pc:docMk/>
            <pc:sldMk cId="3349414019" sldId="373"/>
            <ac:picMk id="4" creationId="{F1ADE339-19AE-F6BD-9AB2-FD004B521F24}"/>
          </ac:picMkLst>
        </pc:picChg>
        <pc:picChg chg="del">
          <ac:chgData name="Ify Mordi (Staff)" userId="5a1191fb-c9fd-43d5-a87b-aba3c4f7abe7" providerId="ADAL" clId="{8337B127-753D-4514-8699-CB5DB168E2B1}" dt="2024-11-21T00:50:08.146" v="2824" actId="478"/>
          <ac:picMkLst>
            <pc:docMk/>
            <pc:sldMk cId="3349414019" sldId="373"/>
            <ac:picMk id="12" creationId="{EEC8A1CD-1EE1-0AA7-36A1-FFEE478D973E}"/>
          </ac:picMkLst>
        </pc:picChg>
      </pc:sldChg>
      <pc:sldChg chg="addSp delSp modSp add mod delAnim">
        <pc:chgData name="Ify Mordi (Staff)" userId="5a1191fb-c9fd-43d5-a87b-aba3c4f7abe7" providerId="ADAL" clId="{8337B127-753D-4514-8699-CB5DB168E2B1}" dt="2024-11-21T01:09:48.577" v="3245" actId="1076"/>
        <pc:sldMkLst>
          <pc:docMk/>
          <pc:sldMk cId="4251377316" sldId="374"/>
        </pc:sldMkLst>
        <pc:spChg chg="mod">
          <ac:chgData name="Ify Mordi (Staff)" userId="5a1191fb-c9fd-43d5-a87b-aba3c4f7abe7" providerId="ADAL" clId="{8337B127-753D-4514-8699-CB5DB168E2B1}" dt="2024-11-21T00:57:45.175" v="2993" actId="20577"/>
          <ac:spMkLst>
            <pc:docMk/>
            <pc:sldMk cId="4251377316" sldId="374"/>
            <ac:spMk id="2" creationId="{F391E370-57FF-2681-BB0C-FCB9B2B00C85}"/>
          </ac:spMkLst>
        </pc:spChg>
        <pc:spChg chg="del">
          <ac:chgData name="Ify Mordi (Staff)" userId="5a1191fb-c9fd-43d5-a87b-aba3c4f7abe7" providerId="ADAL" clId="{8337B127-753D-4514-8699-CB5DB168E2B1}" dt="2024-11-21T01:07:38.903" v="3201" actId="478"/>
          <ac:spMkLst>
            <pc:docMk/>
            <pc:sldMk cId="4251377316" sldId="374"/>
            <ac:spMk id="5" creationId="{FA8D932B-5879-61F8-2F90-3E93D27604DF}"/>
          </ac:spMkLst>
        </pc:spChg>
        <pc:spChg chg="del">
          <ac:chgData name="Ify Mordi (Staff)" userId="5a1191fb-c9fd-43d5-a87b-aba3c4f7abe7" providerId="ADAL" clId="{8337B127-753D-4514-8699-CB5DB168E2B1}" dt="2024-11-21T01:07:38.903" v="3201" actId="478"/>
          <ac:spMkLst>
            <pc:docMk/>
            <pc:sldMk cId="4251377316" sldId="374"/>
            <ac:spMk id="8" creationId="{F9C430E8-6BBF-3491-3605-ABC58E9E5494}"/>
          </ac:spMkLst>
        </pc:spChg>
        <pc:spChg chg="del">
          <ac:chgData name="Ify Mordi (Staff)" userId="5a1191fb-c9fd-43d5-a87b-aba3c4f7abe7" providerId="ADAL" clId="{8337B127-753D-4514-8699-CB5DB168E2B1}" dt="2024-11-21T01:07:38.903" v="3201" actId="478"/>
          <ac:spMkLst>
            <pc:docMk/>
            <pc:sldMk cId="4251377316" sldId="374"/>
            <ac:spMk id="9" creationId="{538BC222-D627-E0D0-42EA-BE471EA325FE}"/>
          </ac:spMkLst>
        </pc:spChg>
        <pc:spChg chg="del">
          <ac:chgData name="Ify Mordi (Staff)" userId="5a1191fb-c9fd-43d5-a87b-aba3c4f7abe7" providerId="ADAL" clId="{8337B127-753D-4514-8699-CB5DB168E2B1}" dt="2024-11-21T01:07:38.903" v="3201" actId="478"/>
          <ac:spMkLst>
            <pc:docMk/>
            <pc:sldMk cId="4251377316" sldId="374"/>
            <ac:spMk id="10" creationId="{F3ED8EAF-1EA2-8229-C15A-4C24F39746E8}"/>
          </ac:spMkLst>
        </pc:spChg>
        <pc:spChg chg="mod">
          <ac:chgData name="Ify Mordi (Staff)" userId="5a1191fb-c9fd-43d5-a87b-aba3c4f7abe7" providerId="ADAL" clId="{8337B127-753D-4514-8699-CB5DB168E2B1}" dt="2024-11-21T01:09:48.577" v="3245" actId="1076"/>
          <ac:spMkLst>
            <pc:docMk/>
            <pc:sldMk cId="4251377316" sldId="374"/>
            <ac:spMk id="11" creationId="{BE8832A2-040E-DBE5-A575-8732187B3A8E}"/>
          </ac:spMkLst>
        </pc:spChg>
        <pc:picChg chg="add mod">
          <ac:chgData name="Ify Mordi (Staff)" userId="5a1191fb-c9fd-43d5-a87b-aba3c4f7abe7" providerId="ADAL" clId="{8337B127-753D-4514-8699-CB5DB168E2B1}" dt="2024-11-21T01:09:21.152" v="3205" actId="1076"/>
          <ac:picMkLst>
            <pc:docMk/>
            <pc:sldMk cId="4251377316" sldId="374"/>
            <ac:picMk id="3" creationId="{D9F6BFA1-D117-5153-5734-8BE402979B97}"/>
          </ac:picMkLst>
        </pc:picChg>
        <pc:picChg chg="del">
          <ac:chgData name="Ify Mordi (Staff)" userId="5a1191fb-c9fd-43d5-a87b-aba3c4f7abe7" providerId="ADAL" clId="{8337B127-753D-4514-8699-CB5DB168E2B1}" dt="2024-11-21T01:07:38.903" v="3201" actId="478"/>
          <ac:picMkLst>
            <pc:docMk/>
            <pc:sldMk cId="4251377316" sldId="374"/>
            <ac:picMk id="4" creationId="{31B2B749-378D-76EF-4CC8-5DED60D06420}"/>
          </ac:picMkLst>
        </pc:picChg>
      </pc:sldChg>
      <pc:sldChg chg="delSp add del mod">
        <pc:chgData name="Ify Mordi (Staff)" userId="5a1191fb-c9fd-43d5-a87b-aba3c4f7abe7" providerId="ADAL" clId="{8337B127-753D-4514-8699-CB5DB168E2B1}" dt="2024-11-21T01:05:16.993" v="3037" actId="47"/>
        <pc:sldMkLst>
          <pc:docMk/>
          <pc:sldMk cId="421539976" sldId="375"/>
        </pc:sldMkLst>
        <pc:picChg chg="del">
          <ac:chgData name="Ify Mordi (Staff)" userId="5a1191fb-c9fd-43d5-a87b-aba3c4f7abe7" providerId="ADAL" clId="{8337B127-753D-4514-8699-CB5DB168E2B1}" dt="2024-11-21T01:03:06.984" v="2997" actId="478"/>
          <ac:picMkLst>
            <pc:docMk/>
            <pc:sldMk cId="421539976" sldId="375"/>
            <ac:picMk id="3" creationId="{024FC8E4-3435-A651-33F3-4B209D86FB81}"/>
          </ac:picMkLst>
        </pc:picChg>
      </pc:sldChg>
      <pc:sldChg chg="addSp delSp modSp add mod delAnim">
        <pc:chgData name="Ify Mordi (Staff)" userId="5a1191fb-c9fd-43d5-a87b-aba3c4f7abe7" providerId="ADAL" clId="{8337B127-753D-4514-8699-CB5DB168E2B1}" dt="2024-11-21T01:06:33.730" v="3200" actId="20577"/>
        <pc:sldMkLst>
          <pc:docMk/>
          <pc:sldMk cId="3156128561" sldId="376"/>
        </pc:sldMkLst>
        <pc:spChg chg="del">
          <ac:chgData name="Ify Mordi (Staff)" userId="5a1191fb-c9fd-43d5-a87b-aba3c4f7abe7" providerId="ADAL" clId="{8337B127-753D-4514-8699-CB5DB168E2B1}" dt="2024-11-21T01:03:12.546" v="3000" actId="478"/>
          <ac:spMkLst>
            <pc:docMk/>
            <pc:sldMk cId="3156128561" sldId="376"/>
            <ac:spMk id="5" creationId="{1F03D649-315E-945E-78EB-91E67573A7C1}"/>
          </ac:spMkLst>
        </pc:spChg>
        <pc:spChg chg="mod">
          <ac:chgData name="Ify Mordi (Staff)" userId="5a1191fb-c9fd-43d5-a87b-aba3c4f7abe7" providerId="ADAL" clId="{8337B127-753D-4514-8699-CB5DB168E2B1}" dt="2024-11-21T01:05:36.864" v="3041" actId="20577"/>
          <ac:spMkLst>
            <pc:docMk/>
            <pc:sldMk cId="3156128561" sldId="376"/>
            <ac:spMk id="6" creationId="{A9C9E9B6-A237-8C88-3B55-EE9689C8E0A1}"/>
          </ac:spMkLst>
        </pc:spChg>
        <pc:spChg chg="add mod">
          <ac:chgData name="Ify Mordi (Staff)" userId="5a1191fb-c9fd-43d5-a87b-aba3c4f7abe7" providerId="ADAL" clId="{8337B127-753D-4514-8699-CB5DB168E2B1}" dt="2024-11-21T01:06:33.730" v="3200" actId="20577"/>
          <ac:spMkLst>
            <pc:docMk/>
            <pc:sldMk cId="3156128561" sldId="376"/>
            <ac:spMk id="7" creationId="{1E0B6F4A-CFB5-0FB9-C25A-604F91FB0FD0}"/>
          </ac:spMkLst>
        </pc:spChg>
        <pc:picChg chg="del">
          <ac:chgData name="Ify Mordi (Staff)" userId="5a1191fb-c9fd-43d5-a87b-aba3c4f7abe7" providerId="ADAL" clId="{8337B127-753D-4514-8699-CB5DB168E2B1}" dt="2024-11-21T01:03:09.217" v="2999" actId="478"/>
          <ac:picMkLst>
            <pc:docMk/>
            <pc:sldMk cId="3156128561" sldId="376"/>
            <ac:picMk id="3" creationId="{D7F9F214-9179-330D-2FAE-204A9C24624E}"/>
          </ac:picMkLst>
        </pc:picChg>
        <pc:picChg chg="add mod modCrop">
          <ac:chgData name="Ify Mordi (Staff)" userId="5a1191fb-c9fd-43d5-a87b-aba3c4f7abe7" providerId="ADAL" clId="{8337B127-753D-4514-8699-CB5DB168E2B1}" dt="2024-11-21T01:04:22.217" v="3016" actId="1076"/>
          <ac:picMkLst>
            <pc:docMk/>
            <pc:sldMk cId="3156128561" sldId="376"/>
            <ac:picMk id="4" creationId="{D5EF3322-2B07-C2D1-0D5F-54AEB90D19F5}"/>
          </ac:picMkLst>
        </pc:picChg>
        <pc:picChg chg="add mod">
          <ac:chgData name="Ify Mordi (Staff)" userId="5a1191fb-c9fd-43d5-a87b-aba3c4f7abe7" providerId="ADAL" clId="{8337B127-753D-4514-8699-CB5DB168E2B1}" dt="2024-11-21T01:04:20.297" v="3015" actId="1076"/>
          <ac:picMkLst>
            <pc:docMk/>
            <pc:sldMk cId="3156128561" sldId="376"/>
            <ac:picMk id="4098" creationId="{6CFCA636-8E01-1651-34DF-5975CC01B5A7}"/>
          </ac:picMkLst>
        </pc:picChg>
      </pc:sldChg>
      <pc:sldChg chg="addSp delSp modSp add mod">
        <pc:chgData name="Ify Mordi (Staff)" userId="5a1191fb-c9fd-43d5-a87b-aba3c4f7abe7" providerId="ADAL" clId="{8337B127-753D-4514-8699-CB5DB168E2B1}" dt="2024-11-21T09:12:11.557" v="3503" actId="207"/>
        <pc:sldMkLst>
          <pc:docMk/>
          <pc:sldMk cId="2121285012" sldId="377"/>
        </pc:sldMkLst>
        <pc:spChg chg="mod">
          <ac:chgData name="Ify Mordi (Staff)" userId="5a1191fb-c9fd-43d5-a87b-aba3c4f7abe7" providerId="ADAL" clId="{8337B127-753D-4514-8699-CB5DB168E2B1}" dt="2024-11-21T01:10:11.519" v="3314" actId="20577"/>
          <ac:spMkLst>
            <pc:docMk/>
            <pc:sldMk cId="2121285012" sldId="377"/>
            <ac:spMk id="2" creationId="{2DCE05B1-B858-E353-C6EE-07D5EEBB8BCC}"/>
          </ac:spMkLst>
        </pc:spChg>
        <pc:spChg chg="add del mod">
          <ac:chgData name="Ify Mordi (Staff)" userId="5a1191fb-c9fd-43d5-a87b-aba3c4f7abe7" providerId="ADAL" clId="{8337B127-753D-4514-8699-CB5DB168E2B1}" dt="2024-11-21T09:11:37.113" v="3497" actId="478"/>
          <ac:spMkLst>
            <pc:docMk/>
            <pc:sldMk cId="2121285012" sldId="377"/>
            <ac:spMk id="4" creationId="{2E23B02A-C518-E409-5152-EE49A9EA7753}"/>
          </ac:spMkLst>
        </pc:spChg>
        <pc:spChg chg="add mod">
          <ac:chgData name="Ify Mordi (Staff)" userId="5a1191fb-c9fd-43d5-a87b-aba3c4f7abe7" providerId="ADAL" clId="{8337B127-753D-4514-8699-CB5DB168E2B1}" dt="2024-11-21T09:12:11.557" v="3503" actId="207"/>
          <ac:spMkLst>
            <pc:docMk/>
            <pc:sldMk cId="2121285012" sldId="377"/>
            <ac:spMk id="10" creationId="{2A6FCC35-2084-2C70-8B6B-BC9490CF4BC6}"/>
          </ac:spMkLst>
        </pc:spChg>
        <pc:spChg chg="mod">
          <ac:chgData name="Ify Mordi (Staff)" userId="5a1191fb-c9fd-43d5-a87b-aba3c4f7abe7" providerId="ADAL" clId="{8337B127-753D-4514-8699-CB5DB168E2B1}" dt="2024-11-21T01:18:12.792" v="3496" actId="20577"/>
          <ac:spMkLst>
            <pc:docMk/>
            <pc:sldMk cId="2121285012" sldId="377"/>
            <ac:spMk id="11" creationId="{6E4E0BAA-410A-D8E4-45A1-57070ACDA0A5}"/>
          </ac:spMkLst>
        </pc:spChg>
        <pc:grpChg chg="add mod">
          <ac:chgData name="Ify Mordi (Staff)" userId="5a1191fb-c9fd-43d5-a87b-aba3c4f7abe7" providerId="ADAL" clId="{8337B127-753D-4514-8699-CB5DB168E2B1}" dt="2024-11-21T09:11:42.356" v="3499" actId="1076"/>
          <ac:grpSpMkLst>
            <pc:docMk/>
            <pc:sldMk cId="2121285012" sldId="377"/>
            <ac:grpSpMk id="9" creationId="{241026C8-050A-8016-B5AD-568C612625FF}"/>
          </ac:grpSpMkLst>
        </pc:grpChg>
        <pc:picChg chg="del">
          <ac:chgData name="Ify Mordi (Staff)" userId="5a1191fb-c9fd-43d5-a87b-aba3c4f7abe7" providerId="ADAL" clId="{8337B127-753D-4514-8699-CB5DB168E2B1}" dt="2024-11-21T01:10:13.341" v="3315" actId="478"/>
          <ac:picMkLst>
            <pc:docMk/>
            <pc:sldMk cId="2121285012" sldId="377"/>
            <ac:picMk id="3" creationId="{71DD7360-B957-E027-BBA1-A4B279F2981C}"/>
          </ac:picMkLst>
        </pc:picChg>
        <pc:picChg chg="add mod">
          <ac:chgData name="Ify Mordi (Staff)" userId="5a1191fb-c9fd-43d5-a87b-aba3c4f7abe7" providerId="ADAL" clId="{8337B127-753D-4514-8699-CB5DB168E2B1}" dt="2024-11-21T01:17:38.778" v="3476" actId="164"/>
          <ac:picMkLst>
            <pc:docMk/>
            <pc:sldMk cId="2121285012" sldId="377"/>
            <ac:picMk id="6" creationId="{146A3AE3-B41A-4C8F-F2F6-ABE797A7F5D8}"/>
          </ac:picMkLst>
        </pc:picChg>
        <pc:picChg chg="add mod">
          <ac:chgData name="Ify Mordi (Staff)" userId="5a1191fb-c9fd-43d5-a87b-aba3c4f7abe7" providerId="ADAL" clId="{8337B127-753D-4514-8699-CB5DB168E2B1}" dt="2024-11-21T01:17:38.778" v="3476" actId="164"/>
          <ac:picMkLst>
            <pc:docMk/>
            <pc:sldMk cId="2121285012" sldId="377"/>
            <ac:picMk id="8" creationId="{7EDC09EE-80DC-3CDC-FEED-09147A97FF3E}"/>
          </ac:picMkLst>
        </pc:picChg>
      </pc:sldChg>
      <pc:sldChg chg="addSp delSp modSp add mod ord modAnim">
        <pc:chgData name="Ify Mordi (Staff)" userId="5a1191fb-c9fd-43d5-a87b-aba3c4f7abe7" providerId="ADAL" clId="{8337B127-753D-4514-8699-CB5DB168E2B1}" dt="2024-11-21T10:00:07.804" v="4050" actId="20577"/>
        <pc:sldMkLst>
          <pc:docMk/>
          <pc:sldMk cId="2349923453" sldId="378"/>
        </pc:sldMkLst>
        <pc:spChg chg="mod">
          <ac:chgData name="Ify Mordi (Staff)" userId="5a1191fb-c9fd-43d5-a87b-aba3c4f7abe7" providerId="ADAL" clId="{8337B127-753D-4514-8699-CB5DB168E2B1}" dt="2024-11-21T09:20:25.422" v="3550" actId="1076"/>
          <ac:spMkLst>
            <pc:docMk/>
            <pc:sldMk cId="2349923453" sldId="378"/>
            <ac:spMk id="2" creationId="{682500AF-0A37-E41C-685F-2AF24E4C7C7C}"/>
          </ac:spMkLst>
        </pc:spChg>
        <pc:spChg chg="add mod">
          <ac:chgData name="Ify Mordi (Staff)" userId="5a1191fb-c9fd-43d5-a87b-aba3c4f7abe7" providerId="ADAL" clId="{8337B127-753D-4514-8699-CB5DB168E2B1}" dt="2024-11-21T09:59:48.589" v="4029" actId="1076"/>
          <ac:spMkLst>
            <pc:docMk/>
            <pc:sldMk cId="2349923453" sldId="378"/>
            <ac:spMk id="7" creationId="{6C8258E2-7D5B-97BE-8DD7-7D16FB72EB50}"/>
          </ac:spMkLst>
        </pc:spChg>
        <pc:spChg chg="del">
          <ac:chgData name="Ify Mordi (Staff)" userId="5a1191fb-c9fd-43d5-a87b-aba3c4f7abe7" providerId="ADAL" clId="{8337B127-753D-4514-8699-CB5DB168E2B1}" dt="2024-11-21T09:20:32.293" v="3551" actId="478"/>
          <ac:spMkLst>
            <pc:docMk/>
            <pc:sldMk cId="2349923453" sldId="378"/>
            <ac:spMk id="10" creationId="{2A844D61-A5B5-A0A3-FBEC-6068244D15D0}"/>
          </ac:spMkLst>
        </pc:spChg>
        <pc:spChg chg="mod">
          <ac:chgData name="Ify Mordi (Staff)" userId="5a1191fb-c9fd-43d5-a87b-aba3c4f7abe7" providerId="ADAL" clId="{8337B127-753D-4514-8699-CB5DB168E2B1}" dt="2024-11-21T10:00:07.804" v="4050" actId="20577"/>
          <ac:spMkLst>
            <pc:docMk/>
            <pc:sldMk cId="2349923453" sldId="378"/>
            <ac:spMk id="11" creationId="{0AC2866B-D64D-59D9-4160-BFF4CA789AAE}"/>
          </ac:spMkLst>
        </pc:spChg>
        <pc:grpChg chg="del">
          <ac:chgData name="Ify Mordi (Staff)" userId="5a1191fb-c9fd-43d5-a87b-aba3c4f7abe7" providerId="ADAL" clId="{8337B127-753D-4514-8699-CB5DB168E2B1}" dt="2024-11-21T09:20:32.293" v="3551" actId="478"/>
          <ac:grpSpMkLst>
            <pc:docMk/>
            <pc:sldMk cId="2349923453" sldId="378"/>
            <ac:grpSpMk id="9" creationId="{602BA186-A886-64DC-8B4B-56648A4C7CE1}"/>
          </ac:grpSpMkLst>
        </pc:grpChg>
        <pc:picChg chg="add mod">
          <ac:chgData name="Ify Mordi (Staff)" userId="5a1191fb-c9fd-43d5-a87b-aba3c4f7abe7" providerId="ADAL" clId="{8337B127-753D-4514-8699-CB5DB168E2B1}" dt="2024-11-21T09:57:26.533" v="3825" actId="1076"/>
          <ac:picMkLst>
            <pc:docMk/>
            <pc:sldMk cId="2349923453" sldId="378"/>
            <ac:picMk id="3" creationId="{FE5944A0-67E9-A047-5A75-2EFA62C8F2A3}"/>
          </ac:picMkLst>
        </pc:picChg>
        <pc:picChg chg="add mod">
          <ac:chgData name="Ify Mordi (Staff)" userId="5a1191fb-c9fd-43d5-a87b-aba3c4f7abe7" providerId="ADAL" clId="{8337B127-753D-4514-8699-CB5DB168E2B1}" dt="2024-11-21T09:57:34.597" v="3829" actId="1076"/>
          <ac:picMkLst>
            <pc:docMk/>
            <pc:sldMk cId="2349923453" sldId="378"/>
            <ac:picMk id="5" creationId="{462BC087-EF99-F9D9-4316-18135FEBAED9}"/>
          </ac:picMkLst>
        </pc:picChg>
      </pc:sldChg>
      <pc:sldChg chg="modSp add mod">
        <pc:chgData name="Ify Mordi (Staff)" userId="5a1191fb-c9fd-43d5-a87b-aba3c4f7abe7" providerId="ADAL" clId="{8337B127-753D-4514-8699-CB5DB168E2B1}" dt="2024-11-21T09:35:45.705" v="3572" actId="27636"/>
        <pc:sldMkLst>
          <pc:docMk/>
          <pc:sldMk cId="3012317175" sldId="379"/>
        </pc:sldMkLst>
        <pc:spChg chg="mod">
          <ac:chgData name="Ify Mordi (Staff)" userId="5a1191fb-c9fd-43d5-a87b-aba3c4f7abe7" providerId="ADAL" clId="{8337B127-753D-4514-8699-CB5DB168E2B1}" dt="2024-11-21T09:35:45.705" v="3572" actId="27636"/>
          <ac:spMkLst>
            <pc:docMk/>
            <pc:sldMk cId="3012317175" sldId="379"/>
            <ac:spMk id="2" creationId="{B34EFD97-687F-48C1-00BC-2CE8053A5773}"/>
          </ac:spMkLst>
        </pc:spChg>
      </pc:sldChg>
      <pc:sldChg chg="addSp delSp modSp add mod">
        <pc:chgData name="Ify Mordi (Staff)" userId="5a1191fb-c9fd-43d5-a87b-aba3c4f7abe7" providerId="ADAL" clId="{8337B127-753D-4514-8699-CB5DB168E2B1}" dt="2024-11-21T09:51:00.182" v="3803"/>
        <pc:sldMkLst>
          <pc:docMk/>
          <pc:sldMk cId="474608917" sldId="380"/>
        </pc:sldMkLst>
        <pc:spChg chg="mod">
          <ac:chgData name="Ify Mordi (Staff)" userId="5a1191fb-c9fd-43d5-a87b-aba3c4f7abe7" providerId="ADAL" clId="{8337B127-753D-4514-8699-CB5DB168E2B1}" dt="2024-11-21T09:36:19.554" v="3705" actId="20577"/>
          <ac:spMkLst>
            <pc:docMk/>
            <pc:sldMk cId="474608917" sldId="380"/>
            <ac:spMk id="2" creationId="{CC4F1819-F829-7319-ACDD-52EB8500DCFC}"/>
          </ac:spMkLst>
        </pc:spChg>
        <pc:spChg chg="mod">
          <ac:chgData name="Ify Mordi (Staff)" userId="5a1191fb-c9fd-43d5-a87b-aba3c4f7abe7" providerId="ADAL" clId="{8337B127-753D-4514-8699-CB5DB168E2B1}" dt="2024-11-21T09:43:07.038" v="3788" actId="20577"/>
          <ac:spMkLst>
            <pc:docMk/>
            <pc:sldMk cId="474608917" sldId="380"/>
            <ac:spMk id="6" creationId="{3798BF63-93CA-2D28-9B5B-CDAD6C68A4FC}"/>
          </ac:spMkLst>
        </pc:spChg>
        <pc:spChg chg="del mod">
          <ac:chgData name="Ify Mordi (Staff)" userId="5a1191fb-c9fd-43d5-a87b-aba3c4f7abe7" providerId="ADAL" clId="{8337B127-753D-4514-8699-CB5DB168E2B1}" dt="2024-11-21T09:50:34.076" v="3800" actId="478"/>
          <ac:spMkLst>
            <pc:docMk/>
            <pc:sldMk cId="474608917" sldId="380"/>
            <ac:spMk id="7" creationId="{694C1228-1EB4-E33A-E2C7-45F322D1FB17}"/>
          </ac:spMkLst>
        </pc:spChg>
        <pc:grpChg chg="add mod">
          <ac:chgData name="Ify Mordi (Staff)" userId="5a1191fb-c9fd-43d5-a87b-aba3c4f7abe7" providerId="ADAL" clId="{8337B127-753D-4514-8699-CB5DB168E2B1}" dt="2024-11-21T09:50:38.384" v="3802" actId="1076"/>
          <ac:grpSpMkLst>
            <pc:docMk/>
            <pc:sldMk cId="474608917" sldId="380"/>
            <ac:grpSpMk id="12" creationId="{083B4655-285A-3C47-AEFB-0E34CB265203}"/>
          </ac:grpSpMkLst>
        </pc:grpChg>
        <pc:grpChg chg="add mod">
          <ac:chgData name="Ify Mordi (Staff)" userId="5a1191fb-c9fd-43d5-a87b-aba3c4f7abe7" providerId="ADAL" clId="{8337B127-753D-4514-8699-CB5DB168E2B1}" dt="2024-11-21T09:51:00.182" v="3803"/>
          <ac:grpSpMkLst>
            <pc:docMk/>
            <pc:sldMk cId="474608917" sldId="380"/>
            <ac:grpSpMk id="13" creationId="{CE4D15F4-BDAF-54FD-96A8-80B6947974C0}"/>
          </ac:grpSpMkLst>
        </pc:grpChg>
        <pc:picChg chg="del">
          <ac:chgData name="Ify Mordi (Staff)" userId="5a1191fb-c9fd-43d5-a87b-aba3c4f7abe7" providerId="ADAL" clId="{8337B127-753D-4514-8699-CB5DB168E2B1}" dt="2024-11-21T09:36:24.843" v="3706" actId="478"/>
          <ac:picMkLst>
            <pc:docMk/>
            <pc:sldMk cId="474608917" sldId="380"/>
            <ac:picMk id="4" creationId="{EDE44294-7778-E458-E98C-40391F409965}"/>
          </ac:picMkLst>
        </pc:picChg>
        <pc:picChg chg="add mod">
          <ac:chgData name="Ify Mordi (Staff)" userId="5a1191fb-c9fd-43d5-a87b-aba3c4f7abe7" providerId="ADAL" clId="{8337B127-753D-4514-8699-CB5DB168E2B1}" dt="2024-11-21T09:50:14.476" v="3797" actId="164"/>
          <ac:picMkLst>
            <pc:docMk/>
            <pc:sldMk cId="474608917" sldId="380"/>
            <ac:picMk id="5" creationId="{E241C868-6A4F-6C97-6575-1EE53FCB67A1}"/>
          </ac:picMkLst>
        </pc:picChg>
        <pc:picChg chg="add mod">
          <ac:chgData name="Ify Mordi (Staff)" userId="5a1191fb-c9fd-43d5-a87b-aba3c4f7abe7" providerId="ADAL" clId="{8337B127-753D-4514-8699-CB5DB168E2B1}" dt="2024-11-21T09:50:14.476" v="3797" actId="164"/>
          <ac:picMkLst>
            <pc:docMk/>
            <pc:sldMk cId="474608917" sldId="380"/>
            <ac:picMk id="9" creationId="{A45351D9-7602-29CD-8703-7CA27F90A8D0}"/>
          </ac:picMkLst>
        </pc:picChg>
        <pc:picChg chg="add mod">
          <ac:chgData name="Ify Mordi (Staff)" userId="5a1191fb-c9fd-43d5-a87b-aba3c4f7abe7" providerId="ADAL" clId="{8337B127-753D-4514-8699-CB5DB168E2B1}" dt="2024-11-21T09:50:14.476" v="3797" actId="164"/>
          <ac:picMkLst>
            <pc:docMk/>
            <pc:sldMk cId="474608917" sldId="380"/>
            <ac:picMk id="11" creationId="{C2D3236F-E241-555B-1A16-6BAD3470CD55}"/>
          </ac:picMkLst>
        </pc:picChg>
        <pc:picChg chg="mod">
          <ac:chgData name="Ify Mordi (Staff)" userId="5a1191fb-c9fd-43d5-a87b-aba3c4f7abe7" providerId="ADAL" clId="{8337B127-753D-4514-8699-CB5DB168E2B1}" dt="2024-11-21T09:51:00.182" v="3803"/>
          <ac:picMkLst>
            <pc:docMk/>
            <pc:sldMk cId="474608917" sldId="380"/>
            <ac:picMk id="14" creationId="{9359E3CF-00F3-562D-EB65-1473F29D8877}"/>
          </ac:picMkLst>
        </pc:picChg>
        <pc:picChg chg="mod">
          <ac:chgData name="Ify Mordi (Staff)" userId="5a1191fb-c9fd-43d5-a87b-aba3c4f7abe7" providerId="ADAL" clId="{8337B127-753D-4514-8699-CB5DB168E2B1}" dt="2024-11-21T09:51:00.182" v="3803"/>
          <ac:picMkLst>
            <pc:docMk/>
            <pc:sldMk cId="474608917" sldId="380"/>
            <ac:picMk id="15" creationId="{42A9B1A1-D0D5-E8C4-DB24-1FC791A23DF6}"/>
          </ac:picMkLst>
        </pc:picChg>
        <pc:picChg chg="mod">
          <ac:chgData name="Ify Mordi (Staff)" userId="5a1191fb-c9fd-43d5-a87b-aba3c4f7abe7" providerId="ADAL" clId="{8337B127-753D-4514-8699-CB5DB168E2B1}" dt="2024-11-21T09:51:00.182" v="3803"/>
          <ac:picMkLst>
            <pc:docMk/>
            <pc:sldMk cId="474608917" sldId="380"/>
            <ac:picMk id="16" creationId="{B2C5EAD9-E176-8E0A-4C4F-49EFFAAB643F}"/>
          </ac:picMkLst>
        </pc:picChg>
        <pc:picChg chg="del">
          <ac:chgData name="Ify Mordi (Staff)" userId="5a1191fb-c9fd-43d5-a87b-aba3c4f7abe7" providerId="ADAL" clId="{8337B127-753D-4514-8699-CB5DB168E2B1}" dt="2024-11-21T09:36:24.843" v="3706" actId="478"/>
          <ac:picMkLst>
            <pc:docMk/>
            <pc:sldMk cId="474608917" sldId="380"/>
            <ac:picMk id="4098" creationId="{BCE14875-F8B7-FEB6-DB31-8D34CD3D8625}"/>
          </ac:picMkLst>
        </pc:picChg>
      </pc:sldChg>
      <pc:sldChg chg="addSp delSp modSp add mod">
        <pc:chgData name="Ify Mordi (Staff)" userId="5a1191fb-c9fd-43d5-a87b-aba3c4f7abe7" providerId="ADAL" clId="{8337B127-753D-4514-8699-CB5DB168E2B1}" dt="2024-11-21T09:52:05.255" v="3813" actId="14100"/>
        <pc:sldMkLst>
          <pc:docMk/>
          <pc:sldMk cId="26237044" sldId="381"/>
        </pc:sldMkLst>
        <pc:grpChg chg="del">
          <ac:chgData name="Ify Mordi (Staff)" userId="5a1191fb-c9fd-43d5-a87b-aba3c4f7abe7" providerId="ADAL" clId="{8337B127-753D-4514-8699-CB5DB168E2B1}" dt="2024-11-21T09:51:10.766" v="3805" actId="478"/>
          <ac:grpSpMkLst>
            <pc:docMk/>
            <pc:sldMk cId="26237044" sldId="381"/>
            <ac:grpSpMk id="12" creationId="{B7712EB7-353D-2C29-8881-B61D260231BD}"/>
          </ac:grpSpMkLst>
        </pc:grpChg>
        <pc:picChg chg="add mod">
          <ac:chgData name="Ify Mordi (Staff)" userId="5a1191fb-c9fd-43d5-a87b-aba3c4f7abe7" providerId="ADAL" clId="{8337B127-753D-4514-8699-CB5DB168E2B1}" dt="2024-11-21T09:51:34.344" v="3809" actId="1076"/>
          <ac:picMkLst>
            <pc:docMk/>
            <pc:sldMk cId="26237044" sldId="381"/>
            <ac:picMk id="3" creationId="{17476A60-9029-79A4-8788-B3D7D644235E}"/>
          </ac:picMkLst>
        </pc:picChg>
        <pc:picChg chg="add mod modCrop">
          <ac:chgData name="Ify Mordi (Staff)" userId="5a1191fb-c9fd-43d5-a87b-aba3c4f7abe7" providerId="ADAL" clId="{8337B127-753D-4514-8699-CB5DB168E2B1}" dt="2024-11-21T09:52:05.255" v="3813" actId="14100"/>
          <ac:picMkLst>
            <pc:docMk/>
            <pc:sldMk cId="26237044" sldId="381"/>
            <ac:picMk id="4" creationId="{D278ECF7-AB66-DA1C-1E0E-7CC3E1CEB075}"/>
          </ac:picMkLst>
        </pc:picChg>
      </pc:sldChg>
      <pc:sldChg chg="addSp delSp modSp add mod">
        <pc:chgData name="Ify Mordi (Staff)" userId="5a1191fb-c9fd-43d5-a87b-aba3c4f7abe7" providerId="ADAL" clId="{8337B127-753D-4514-8699-CB5DB168E2B1}" dt="2024-11-21T10:12:08.010" v="4565" actId="20577"/>
        <pc:sldMkLst>
          <pc:docMk/>
          <pc:sldMk cId="2128546398" sldId="382"/>
        </pc:sldMkLst>
        <pc:spChg chg="mod">
          <ac:chgData name="Ify Mordi (Staff)" userId="5a1191fb-c9fd-43d5-a87b-aba3c4f7abe7" providerId="ADAL" clId="{8337B127-753D-4514-8699-CB5DB168E2B1}" dt="2024-11-21T10:00:55.763" v="4133" actId="20577"/>
          <ac:spMkLst>
            <pc:docMk/>
            <pc:sldMk cId="2128546398" sldId="382"/>
            <ac:spMk id="2" creationId="{B8A65820-2A43-9DE2-CC96-A4C509DD6019}"/>
          </ac:spMkLst>
        </pc:spChg>
        <pc:spChg chg="add mod">
          <ac:chgData name="Ify Mordi (Staff)" userId="5a1191fb-c9fd-43d5-a87b-aba3c4f7abe7" providerId="ADAL" clId="{8337B127-753D-4514-8699-CB5DB168E2B1}" dt="2024-11-21T10:12:08.010" v="4565" actId="20577"/>
          <ac:spMkLst>
            <pc:docMk/>
            <pc:sldMk cId="2128546398" sldId="382"/>
            <ac:spMk id="4" creationId="{79E19BD9-1D1B-41FC-B496-128B53644243}"/>
          </ac:spMkLst>
        </pc:spChg>
        <pc:spChg chg="del">
          <ac:chgData name="Ify Mordi (Staff)" userId="5a1191fb-c9fd-43d5-a87b-aba3c4f7abe7" providerId="ADAL" clId="{8337B127-753D-4514-8699-CB5DB168E2B1}" dt="2024-11-21T10:01:27.082" v="4152" actId="478"/>
          <ac:spMkLst>
            <pc:docMk/>
            <pc:sldMk cId="2128546398" sldId="382"/>
            <ac:spMk id="10" creationId="{7D76F87A-32CB-2F97-A206-D75B6CBC0E45}"/>
          </ac:spMkLst>
        </pc:spChg>
        <pc:spChg chg="mod">
          <ac:chgData name="Ify Mordi (Staff)" userId="5a1191fb-c9fd-43d5-a87b-aba3c4f7abe7" providerId="ADAL" clId="{8337B127-753D-4514-8699-CB5DB168E2B1}" dt="2024-11-21T10:01:22.305" v="4150" actId="20577"/>
          <ac:spMkLst>
            <pc:docMk/>
            <pc:sldMk cId="2128546398" sldId="382"/>
            <ac:spMk id="11" creationId="{155307FE-8F3C-49CC-1199-8CD2450624AF}"/>
          </ac:spMkLst>
        </pc:spChg>
        <pc:grpChg chg="del">
          <ac:chgData name="Ify Mordi (Staff)" userId="5a1191fb-c9fd-43d5-a87b-aba3c4f7abe7" providerId="ADAL" clId="{8337B127-753D-4514-8699-CB5DB168E2B1}" dt="2024-11-21T10:01:24.875" v="4151" actId="478"/>
          <ac:grpSpMkLst>
            <pc:docMk/>
            <pc:sldMk cId="2128546398" sldId="382"/>
            <ac:grpSpMk id="9" creationId="{F1BA6699-A3DD-D006-1B8C-F75C67989D3F}"/>
          </ac:grpSpMkLst>
        </pc:grpChg>
        <pc:picChg chg="add mod">
          <ac:chgData name="Ify Mordi (Staff)" userId="5a1191fb-c9fd-43d5-a87b-aba3c4f7abe7" providerId="ADAL" clId="{8337B127-753D-4514-8699-CB5DB168E2B1}" dt="2024-11-21T10:03:53.867" v="4156" actId="1076"/>
          <ac:picMkLst>
            <pc:docMk/>
            <pc:sldMk cId="2128546398" sldId="382"/>
            <ac:picMk id="3" creationId="{F10C5E30-20F1-8542-F613-7CAAAC1D96C0}"/>
          </ac:picMkLst>
        </pc:picChg>
      </pc:sldChg>
      <pc:sldChg chg="addSp delSp modSp add mod">
        <pc:chgData name="Ify Mordi (Staff)" userId="5a1191fb-c9fd-43d5-a87b-aba3c4f7abe7" providerId="ADAL" clId="{8337B127-753D-4514-8699-CB5DB168E2B1}" dt="2024-11-21T10:52:03.047" v="6001" actId="1076"/>
        <pc:sldMkLst>
          <pc:docMk/>
          <pc:sldMk cId="2487999774" sldId="383"/>
        </pc:sldMkLst>
        <pc:spChg chg="mod">
          <ac:chgData name="Ify Mordi (Staff)" userId="5a1191fb-c9fd-43d5-a87b-aba3c4f7abe7" providerId="ADAL" clId="{8337B127-753D-4514-8699-CB5DB168E2B1}" dt="2024-11-21T10:13:51.695" v="4794" actId="255"/>
          <ac:spMkLst>
            <pc:docMk/>
            <pc:sldMk cId="2487999774" sldId="383"/>
            <ac:spMk id="4" creationId="{1A6D53EC-5EE4-333D-3AAC-D3BB59449A7C}"/>
          </ac:spMkLst>
        </pc:spChg>
        <pc:picChg chg="del">
          <ac:chgData name="Ify Mordi (Staff)" userId="5a1191fb-c9fd-43d5-a87b-aba3c4f7abe7" providerId="ADAL" clId="{8337B127-753D-4514-8699-CB5DB168E2B1}" dt="2024-11-21T10:09:09.531" v="4438" actId="478"/>
          <ac:picMkLst>
            <pc:docMk/>
            <pc:sldMk cId="2487999774" sldId="383"/>
            <ac:picMk id="3" creationId="{F3FEB8F8-1F17-62B3-BC11-4547AFC66FAA}"/>
          </ac:picMkLst>
        </pc:picChg>
        <pc:picChg chg="add mod">
          <ac:chgData name="Ify Mordi (Staff)" userId="5a1191fb-c9fd-43d5-a87b-aba3c4f7abe7" providerId="ADAL" clId="{8337B127-753D-4514-8699-CB5DB168E2B1}" dt="2024-11-21T10:52:03.047" v="6001" actId="1076"/>
          <ac:picMkLst>
            <pc:docMk/>
            <pc:sldMk cId="2487999774" sldId="383"/>
            <ac:picMk id="5" creationId="{FB9B81DB-2CC0-43B5-B172-52D9452EA063}"/>
          </ac:picMkLst>
        </pc:picChg>
      </pc:sldChg>
      <pc:sldChg chg="addSp delSp modSp add mod">
        <pc:chgData name="Ify Mordi (Staff)" userId="5a1191fb-c9fd-43d5-a87b-aba3c4f7abe7" providerId="ADAL" clId="{8337B127-753D-4514-8699-CB5DB168E2B1}" dt="2024-11-21T10:25:43.657" v="5187" actId="1076"/>
        <pc:sldMkLst>
          <pc:docMk/>
          <pc:sldMk cId="1950303850" sldId="384"/>
        </pc:sldMkLst>
        <pc:spChg chg="mod">
          <ac:chgData name="Ify Mordi (Staff)" userId="5a1191fb-c9fd-43d5-a87b-aba3c4f7abe7" providerId="ADAL" clId="{8337B127-753D-4514-8699-CB5DB168E2B1}" dt="2024-11-21T10:25:08.535" v="5165" actId="1076"/>
          <ac:spMkLst>
            <pc:docMk/>
            <pc:sldMk cId="1950303850" sldId="384"/>
            <ac:spMk id="2" creationId="{E23E4918-8A58-1922-1D98-8D55D7AB2C93}"/>
          </ac:spMkLst>
        </pc:spChg>
        <pc:spChg chg="add del mod">
          <ac:chgData name="Ify Mordi (Staff)" userId="5a1191fb-c9fd-43d5-a87b-aba3c4f7abe7" providerId="ADAL" clId="{8337B127-753D-4514-8699-CB5DB168E2B1}" dt="2024-11-21T10:25:16.046" v="5166" actId="478"/>
          <ac:spMkLst>
            <pc:docMk/>
            <pc:sldMk cId="1950303850" sldId="384"/>
            <ac:spMk id="3" creationId="{68ACA4DE-73A8-96B8-117E-1A04F11C6523}"/>
          </ac:spMkLst>
        </pc:spChg>
        <pc:spChg chg="del">
          <ac:chgData name="Ify Mordi (Staff)" userId="5a1191fb-c9fd-43d5-a87b-aba3c4f7abe7" providerId="ADAL" clId="{8337B127-753D-4514-8699-CB5DB168E2B1}" dt="2024-11-21T10:14:57.636" v="4855" actId="478"/>
          <ac:spMkLst>
            <pc:docMk/>
            <pc:sldMk cId="1950303850" sldId="384"/>
            <ac:spMk id="4" creationId="{6BC7BBB8-2FF9-27FC-8488-16FB4F9377F2}"/>
          </ac:spMkLst>
        </pc:spChg>
        <pc:spChg chg="add mod">
          <ac:chgData name="Ify Mordi (Staff)" userId="5a1191fb-c9fd-43d5-a87b-aba3c4f7abe7" providerId="ADAL" clId="{8337B127-753D-4514-8699-CB5DB168E2B1}" dt="2024-11-21T10:25:43.657" v="5187" actId="1076"/>
          <ac:spMkLst>
            <pc:docMk/>
            <pc:sldMk cId="1950303850" sldId="384"/>
            <ac:spMk id="8" creationId="{521E7F0E-6AE2-1F07-7FCA-B530EBB3D2EA}"/>
          </ac:spMkLst>
        </pc:spChg>
        <pc:spChg chg="add mod">
          <ac:chgData name="Ify Mordi (Staff)" userId="5a1191fb-c9fd-43d5-a87b-aba3c4f7abe7" providerId="ADAL" clId="{8337B127-753D-4514-8699-CB5DB168E2B1}" dt="2024-11-21T10:25:28.045" v="5183" actId="20577"/>
          <ac:spMkLst>
            <pc:docMk/>
            <pc:sldMk cId="1950303850" sldId="384"/>
            <ac:spMk id="9" creationId="{22E15050-D5F9-D819-9F72-46065CF114D9}"/>
          </ac:spMkLst>
        </pc:spChg>
        <pc:spChg chg="del">
          <ac:chgData name="Ify Mordi (Staff)" userId="5a1191fb-c9fd-43d5-a87b-aba3c4f7abe7" providerId="ADAL" clId="{8337B127-753D-4514-8699-CB5DB168E2B1}" dt="2024-11-21T10:18:31.807" v="5033" actId="478"/>
          <ac:spMkLst>
            <pc:docMk/>
            <pc:sldMk cId="1950303850" sldId="384"/>
            <ac:spMk id="11" creationId="{FC611EC2-C665-EEEE-A662-5FA28BBE09D7}"/>
          </ac:spMkLst>
        </pc:spChg>
        <pc:picChg chg="del">
          <ac:chgData name="Ify Mordi (Staff)" userId="5a1191fb-c9fd-43d5-a87b-aba3c4f7abe7" providerId="ADAL" clId="{8337B127-753D-4514-8699-CB5DB168E2B1}" dt="2024-11-21T10:14:59.512" v="4856" actId="478"/>
          <ac:picMkLst>
            <pc:docMk/>
            <pc:sldMk cId="1950303850" sldId="384"/>
            <ac:picMk id="5" creationId="{9B262536-4B77-963F-F94D-B42F6CA59C50}"/>
          </ac:picMkLst>
        </pc:picChg>
        <pc:picChg chg="add del mod">
          <ac:chgData name="Ify Mordi (Staff)" userId="5a1191fb-c9fd-43d5-a87b-aba3c4f7abe7" providerId="ADAL" clId="{8337B127-753D-4514-8699-CB5DB168E2B1}" dt="2024-11-21T10:21:07.974" v="5034" actId="478"/>
          <ac:picMkLst>
            <pc:docMk/>
            <pc:sldMk cId="1950303850" sldId="384"/>
            <ac:picMk id="6" creationId="{0B0190FE-B6D2-9E88-8D88-1B0EBBB99708}"/>
          </ac:picMkLst>
        </pc:picChg>
        <pc:picChg chg="add del mod modCrop">
          <ac:chgData name="Ify Mordi (Staff)" userId="5a1191fb-c9fd-43d5-a87b-aba3c4f7abe7" providerId="ADAL" clId="{8337B127-753D-4514-8699-CB5DB168E2B1}" dt="2024-11-21T10:25:16.046" v="5166" actId="478"/>
          <ac:picMkLst>
            <pc:docMk/>
            <pc:sldMk cId="1950303850" sldId="384"/>
            <ac:picMk id="7" creationId="{4D1B1337-23BE-9DAE-C45A-9D1F37F15F5C}"/>
          </ac:picMkLst>
        </pc:picChg>
        <pc:picChg chg="add mod">
          <ac:chgData name="Ify Mordi (Staff)" userId="5a1191fb-c9fd-43d5-a87b-aba3c4f7abe7" providerId="ADAL" clId="{8337B127-753D-4514-8699-CB5DB168E2B1}" dt="2024-11-21T10:25:40.897" v="5186" actId="1076"/>
          <ac:picMkLst>
            <pc:docMk/>
            <pc:sldMk cId="1950303850" sldId="384"/>
            <ac:picMk id="10" creationId="{1F7214AA-FFA5-B0D2-E13F-DBA66E76BB18}"/>
          </ac:picMkLst>
        </pc:picChg>
      </pc:sldChg>
      <pc:sldChg chg="delSp modSp add mod ord">
        <pc:chgData name="Ify Mordi (Staff)" userId="5a1191fb-c9fd-43d5-a87b-aba3c4f7abe7" providerId="ADAL" clId="{8337B127-753D-4514-8699-CB5DB168E2B1}" dt="2024-11-21T16:20:05.911" v="9767" actId="20577"/>
        <pc:sldMkLst>
          <pc:docMk/>
          <pc:sldMk cId="1258079458" sldId="385"/>
        </pc:sldMkLst>
        <pc:spChg chg="mod">
          <ac:chgData name="Ify Mordi (Staff)" userId="5a1191fb-c9fd-43d5-a87b-aba3c4f7abe7" providerId="ADAL" clId="{8337B127-753D-4514-8699-CB5DB168E2B1}" dt="2024-11-21T16:20:05.911" v="9767" actId="20577"/>
          <ac:spMkLst>
            <pc:docMk/>
            <pc:sldMk cId="1258079458" sldId="385"/>
            <ac:spMk id="2" creationId="{FCA4BF7A-1035-B263-199A-713A8703E27F}"/>
          </ac:spMkLst>
        </pc:spChg>
        <pc:spChg chg="mod">
          <ac:chgData name="Ify Mordi (Staff)" userId="5a1191fb-c9fd-43d5-a87b-aba3c4f7abe7" providerId="ADAL" clId="{8337B127-753D-4514-8699-CB5DB168E2B1}" dt="2024-11-21T10:24:47.945" v="5145" actId="1076"/>
          <ac:spMkLst>
            <pc:docMk/>
            <pc:sldMk cId="1258079458" sldId="385"/>
            <ac:spMk id="3" creationId="{5CC67D4C-6FD9-7487-582C-DCEAD80EA7BF}"/>
          </ac:spMkLst>
        </pc:spChg>
        <pc:spChg chg="del">
          <ac:chgData name="Ify Mordi (Staff)" userId="5a1191fb-c9fd-43d5-a87b-aba3c4f7abe7" providerId="ADAL" clId="{8337B127-753D-4514-8699-CB5DB168E2B1}" dt="2024-11-21T10:24:44.686" v="5144" actId="478"/>
          <ac:spMkLst>
            <pc:docMk/>
            <pc:sldMk cId="1258079458" sldId="385"/>
            <ac:spMk id="8" creationId="{55278BE5-82E7-49D8-D0B0-6FD1888884FA}"/>
          </ac:spMkLst>
        </pc:spChg>
        <pc:picChg chg="mod">
          <ac:chgData name="Ify Mordi (Staff)" userId="5a1191fb-c9fd-43d5-a87b-aba3c4f7abe7" providerId="ADAL" clId="{8337B127-753D-4514-8699-CB5DB168E2B1}" dt="2024-11-21T10:24:52.042" v="5147" actId="14100"/>
          <ac:picMkLst>
            <pc:docMk/>
            <pc:sldMk cId="1258079458" sldId="385"/>
            <ac:picMk id="7" creationId="{ABDBAF8E-768A-D84D-A645-FD4619AECAF7}"/>
          </ac:picMkLst>
        </pc:picChg>
        <pc:picChg chg="del">
          <ac:chgData name="Ify Mordi (Staff)" userId="5a1191fb-c9fd-43d5-a87b-aba3c4f7abe7" providerId="ADAL" clId="{8337B127-753D-4514-8699-CB5DB168E2B1}" dt="2024-11-21T10:24:44.686" v="5144" actId="478"/>
          <ac:picMkLst>
            <pc:docMk/>
            <pc:sldMk cId="1258079458" sldId="385"/>
            <ac:picMk id="10" creationId="{7A6784E3-5F7A-4767-4213-C52143E1510D}"/>
          </ac:picMkLst>
        </pc:picChg>
      </pc:sldChg>
      <pc:sldChg chg="addSp delSp modSp add mod ord">
        <pc:chgData name="Ify Mordi (Staff)" userId="5a1191fb-c9fd-43d5-a87b-aba3c4f7abe7" providerId="ADAL" clId="{8337B127-753D-4514-8699-CB5DB168E2B1}" dt="2024-11-22T09:29:14.816" v="10227"/>
        <pc:sldMkLst>
          <pc:docMk/>
          <pc:sldMk cId="3655307975" sldId="386"/>
        </pc:sldMkLst>
        <pc:spChg chg="mod">
          <ac:chgData name="Ify Mordi (Staff)" userId="5a1191fb-c9fd-43d5-a87b-aba3c4f7abe7" providerId="ADAL" clId="{8337B127-753D-4514-8699-CB5DB168E2B1}" dt="2024-11-21T10:26:38.210" v="5280" actId="20577"/>
          <ac:spMkLst>
            <pc:docMk/>
            <pc:sldMk cId="3655307975" sldId="386"/>
            <ac:spMk id="2" creationId="{05908683-EACE-9F75-DEDE-2976B4A18E0B}"/>
          </ac:spMkLst>
        </pc:spChg>
        <pc:spChg chg="add mod">
          <ac:chgData name="Ify Mordi (Staff)" userId="5a1191fb-c9fd-43d5-a87b-aba3c4f7abe7" providerId="ADAL" clId="{8337B127-753D-4514-8699-CB5DB168E2B1}" dt="2024-11-21T10:35:20.369" v="5526" actId="207"/>
          <ac:spMkLst>
            <pc:docMk/>
            <pc:sldMk cId="3655307975" sldId="386"/>
            <ac:spMk id="5" creationId="{0F8B27CC-D12E-49EE-27EB-A68ABE555E06}"/>
          </ac:spMkLst>
        </pc:spChg>
        <pc:spChg chg="del">
          <ac:chgData name="Ify Mordi (Staff)" userId="5a1191fb-c9fd-43d5-a87b-aba3c4f7abe7" providerId="ADAL" clId="{8337B127-753D-4514-8699-CB5DB168E2B1}" dt="2024-11-21T10:26:45.975" v="5282" actId="478"/>
          <ac:spMkLst>
            <pc:docMk/>
            <pc:sldMk cId="3655307975" sldId="386"/>
            <ac:spMk id="8" creationId="{6DBCBFA2-7E27-66DB-2D43-B6321BC746F5}"/>
          </ac:spMkLst>
        </pc:spChg>
        <pc:spChg chg="mod">
          <ac:chgData name="Ify Mordi (Staff)" userId="5a1191fb-c9fd-43d5-a87b-aba3c4f7abe7" providerId="ADAL" clId="{8337B127-753D-4514-8699-CB5DB168E2B1}" dt="2024-11-21T10:35:37.224" v="5553" actId="20577"/>
          <ac:spMkLst>
            <pc:docMk/>
            <pc:sldMk cId="3655307975" sldId="386"/>
            <ac:spMk id="9" creationId="{E90F9C74-FAAF-D793-9850-3157AA716762}"/>
          </ac:spMkLst>
        </pc:spChg>
        <pc:picChg chg="add mod">
          <ac:chgData name="Ify Mordi (Staff)" userId="5a1191fb-c9fd-43d5-a87b-aba3c4f7abe7" providerId="ADAL" clId="{8337B127-753D-4514-8699-CB5DB168E2B1}" dt="2024-11-21T10:34:54.079" v="5522" actId="14100"/>
          <ac:picMkLst>
            <pc:docMk/>
            <pc:sldMk cId="3655307975" sldId="386"/>
            <ac:picMk id="4" creationId="{B7D9FDFC-F88D-D6FB-B505-A8A8E89BCA9E}"/>
          </ac:picMkLst>
        </pc:picChg>
        <pc:picChg chg="add del">
          <ac:chgData name="Ify Mordi (Staff)" userId="5a1191fb-c9fd-43d5-a87b-aba3c4f7abe7" providerId="ADAL" clId="{8337B127-753D-4514-8699-CB5DB168E2B1}" dt="2024-11-21T10:36:44.238" v="5555" actId="478"/>
          <ac:picMkLst>
            <pc:docMk/>
            <pc:sldMk cId="3655307975" sldId="386"/>
            <ac:picMk id="7" creationId="{28EA3D15-BF5E-2C31-634F-E236A0AB807F}"/>
          </ac:picMkLst>
        </pc:picChg>
        <pc:picChg chg="del">
          <ac:chgData name="Ify Mordi (Staff)" userId="5a1191fb-c9fd-43d5-a87b-aba3c4f7abe7" providerId="ADAL" clId="{8337B127-753D-4514-8699-CB5DB168E2B1}" dt="2024-11-21T10:26:41.860" v="5281" actId="478"/>
          <ac:picMkLst>
            <pc:docMk/>
            <pc:sldMk cId="3655307975" sldId="386"/>
            <ac:picMk id="10" creationId="{76D35680-555F-001F-B32A-2A0B264B5F32}"/>
          </ac:picMkLst>
        </pc:picChg>
      </pc:sldChg>
      <pc:sldChg chg="addSp delSp modSp add mod">
        <pc:chgData name="Ify Mordi (Staff)" userId="5a1191fb-c9fd-43d5-a87b-aba3c4f7abe7" providerId="ADAL" clId="{8337B127-753D-4514-8699-CB5DB168E2B1}" dt="2024-11-21T10:33:57.271" v="5516" actId="1076"/>
        <pc:sldMkLst>
          <pc:docMk/>
          <pc:sldMk cId="2463622713" sldId="387"/>
        </pc:sldMkLst>
        <pc:spChg chg="mod">
          <ac:chgData name="Ify Mordi (Staff)" userId="5a1191fb-c9fd-43d5-a87b-aba3c4f7abe7" providerId="ADAL" clId="{8337B127-753D-4514-8699-CB5DB168E2B1}" dt="2024-11-21T10:30:42.374" v="5288" actId="20577"/>
          <ac:spMkLst>
            <pc:docMk/>
            <pc:sldMk cId="2463622713" sldId="387"/>
            <ac:spMk id="2" creationId="{9848544A-DD57-62EB-3B9A-A6F8FF3C6B20}"/>
          </ac:spMkLst>
        </pc:spChg>
        <pc:spChg chg="add mod">
          <ac:chgData name="Ify Mordi (Staff)" userId="5a1191fb-c9fd-43d5-a87b-aba3c4f7abe7" providerId="ADAL" clId="{8337B127-753D-4514-8699-CB5DB168E2B1}" dt="2024-11-21T10:33:57.271" v="5516" actId="1076"/>
          <ac:spMkLst>
            <pc:docMk/>
            <pc:sldMk cId="2463622713" sldId="387"/>
            <ac:spMk id="4" creationId="{DB0AFB92-EE51-DD5D-D5D7-D7A777AFB111}"/>
          </ac:spMkLst>
        </pc:spChg>
        <pc:spChg chg="mod">
          <ac:chgData name="Ify Mordi (Staff)" userId="5a1191fb-c9fd-43d5-a87b-aba3c4f7abe7" providerId="ADAL" clId="{8337B127-753D-4514-8699-CB5DB168E2B1}" dt="2024-11-21T10:31:51.371" v="5317" actId="20577"/>
          <ac:spMkLst>
            <pc:docMk/>
            <pc:sldMk cId="2463622713" sldId="387"/>
            <ac:spMk id="8" creationId="{363DC813-4455-7945-4A74-99272E8EE251}"/>
          </ac:spMkLst>
        </pc:spChg>
        <pc:picChg chg="add mod modCrop">
          <ac:chgData name="Ify Mordi (Staff)" userId="5a1191fb-c9fd-43d5-a87b-aba3c4f7abe7" providerId="ADAL" clId="{8337B127-753D-4514-8699-CB5DB168E2B1}" dt="2024-11-21T10:31:24.928" v="5293" actId="1076"/>
          <ac:picMkLst>
            <pc:docMk/>
            <pc:sldMk cId="2463622713" sldId="387"/>
            <ac:picMk id="3" creationId="{ECA9FF9F-DDC9-581B-4B46-AC44E3634507}"/>
          </ac:picMkLst>
        </pc:picChg>
        <pc:picChg chg="del">
          <ac:chgData name="Ify Mordi (Staff)" userId="5a1191fb-c9fd-43d5-a87b-aba3c4f7abe7" providerId="ADAL" clId="{8337B127-753D-4514-8699-CB5DB168E2B1}" dt="2024-11-21T10:30:45.410" v="5289" actId="478"/>
          <ac:picMkLst>
            <pc:docMk/>
            <pc:sldMk cId="2463622713" sldId="387"/>
            <ac:picMk id="5" creationId="{8BBC3D74-D95C-4978-190C-4A424746BE76}"/>
          </ac:picMkLst>
        </pc:picChg>
        <pc:picChg chg="del">
          <ac:chgData name="Ify Mordi (Staff)" userId="5a1191fb-c9fd-43d5-a87b-aba3c4f7abe7" providerId="ADAL" clId="{8337B127-753D-4514-8699-CB5DB168E2B1}" dt="2024-11-21T10:30:46.076" v="5290" actId="478"/>
          <ac:picMkLst>
            <pc:docMk/>
            <pc:sldMk cId="2463622713" sldId="387"/>
            <ac:picMk id="6" creationId="{6C9AE03E-0921-DD9A-3D2D-8F4017736232}"/>
          </ac:picMkLst>
        </pc:picChg>
      </pc:sldChg>
      <pc:sldChg chg="addSp delSp modSp add mod ord">
        <pc:chgData name="Ify Mordi (Staff)" userId="5a1191fb-c9fd-43d5-a87b-aba3c4f7abe7" providerId="ADAL" clId="{8337B127-753D-4514-8699-CB5DB168E2B1}" dt="2024-11-22T09:26:59.347" v="10224"/>
        <pc:sldMkLst>
          <pc:docMk/>
          <pc:sldMk cId="2869647975" sldId="388"/>
        </pc:sldMkLst>
        <pc:spChg chg="mod">
          <ac:chgData name="Ify Mordi (Staff)" userId="5a1191fb-c9fd-43d5-a87b-aba3c4f7abe7" providerId="ADAL" clId="{8337B127-753D-4514-8699-CB5DB168E2B1}" dt="2024-11-21T10:36:56.482" v="5580" actId="20577"/>
          <ac:spMkLst>
            <pc:docMk/>
            <pc:sldMk cId="2869647975" sldId="388"/>
            <ac:spMk id="2" creationId="{C8F709BB-E938-3928-860C-7DC2BC881467}"/>
          </ac:spMkLst>
        </pc:spChg>
        <pc:spChg chg="mod ord">
          <ac:chgData name="Ify Mordi (Staff)" userId="5a1191fb-c9fd-43d5-a87b-aba3c4f7abe7" providerId="ADAL" clId="{8337B127-753D-4514-8699-CB5DB168E2B1}" dt="2024-11-21T10:38:58.038" v="5593" actId="14100"/>
          <ac:spMkLst>
            <pc:docMk/>
            <pc:sldMk cId="2869647975" sldId="388"/>
            <ac:spMk id="5" creationId="{501E1836-26F7-193D-7C84-DFF16CE61EDF}"/>
          </ac:spMkLst>
        </pc:spChg>
        <pc:spChg chg="mod">
          <ac:chgData name="Ify Mordi (Staff)" userId="5a1191fb-c9fd-43d5-a87b-aba3c4f7abe7" providerId="ADAL" clId="{8337B127-753D-4514-8699-CB5DB168E2B1}" dt="2024-11-21T10:39:34.622" v="5622" actId="20577"/>
          <ac:spMkLst>
            <pc:docMk/>
            <pc:sldMk cId="2869647975" sldId="388"/>
            <ac:spMk id="9" creationId="{143FF6C9-79A2-786D-51C0-4B9FDBFB258C}"/>
          </ac:spMkLst>
        </pc:spChg>
        <pc:picChg chg="add mod modCrop">
          <ac:chgData name="Ify Mordi (Staff)" userId="5a1191fb-c9fd-43d5-a87b-aba3c4f7abe7" providerId="ADAL" clId="{8337B127-753D-4514-8699-CB5DB168E2B1}" dt="2024-11-21T10:38:40.990" v="5587" actId="1076"/>
          <ac:picMkLst>
            <pc:docMk/>
            <pc:sldMk cId="2869647975" sldId="388"/>
            <ac:picMk id="3" creationId="{F8A04A28-E78C-0D62-0355-33FE36BCFA6B}"/>
          </ac:picMkLst>
        </pc:picChg>
        <pc:picChg chg="del">
          <ac:chgData name="Ify Mordi (Staff)" userId="5a1191fb-c9fd-43d5-a87b-aba3c4f7abe7" providerId="ADAL" clId="{8337B127-753D-4514-8699-CB5DB168E2B1}" dt="2024-11-21T10:38:13.003" v="5581" actId="478"/>
          <ac:picMkLst>
            <pc:docMk/>
            <pc:sldMk cId="2869647975" sldId="388"/>
            <ac:picMk id="4" creationId="{89404C11-9D1A-D068-93A9-ED20F1067E46}"/>
          </ac:picMkLst>
        </pc:picChg>
      </pc:sldChg>
      <pc:sldChg chg="addSp delSp modSp add mod delAnim">
        <pc:chgData name="Ify Mordi (Staff)" userId="5a1191fb-c9fd-43d5-a87b-aba3c4f7abe7" providerId="ADAL" clId="{8337B127-753D-4514-8699-CB5DB168E2B1}" dt="2024-11-21T10:41:46.942" v="5626" actId="1076"/>
        <pc:sldMkLst>
          <pc:docMk/>
          <pc:sldMk cId="1358495402" sldId="389"/>
        </pc:sldMkLst>
        <pc:spChg chg="del">
          <ac:chgData name="Ify Mordi (Staff)" userId="5a1191fb-c9fd-43d5-a87b-aba3c4f7abe7" providerId="ADAL" clId="{8337B127-753D-4514-8699-CB5DB168E2B1}" dt="2024-11-21T10:41:32.019" v="5624" actId="478"/>
          <ac:spMkLst>
            <pc:docMk/>
            <pc:sldMk cId="1358495402" sldId="389"/>
            <ac:spMk id="5" creationId="{872E18D1-80F6-F56C-B62F-FA4A1B6C05A8}"/>
          </ac:spMkLst>
        </pc:spChg>
        <pc:spChg chg="del">
          <ac:chgData name="Ify Mordi (Staff)" userId="5a1191fb-c9fd-43d5-a87b-aba3c4f7abe7" providerId="ADAL" clId="{8337B127-753D-4514-8699-CB5DB168E2B1}" dt="2024-11-21T10:41:32.019" v="5624" actId="478"/>
          <ac:spMkLst>
            <pc:docMk/>
            <pc:sldMk cId="1358495402" sldId="389"/>
            <ac:spMk id="6" creationId="{47A08A2E-2DE4-17D4-E1C6-E3FDDC1B7DFB}"/>
          </ac:spMkLst>
        </pc:spChg>
        <pc:picChg chg="del">
          <ac:chgData name="Ify Mordi (Staff)" userId="5a1191fb-c9fd-43d5-a87b-aba3c4f7abe7" providerId="ADAL" clId="{8337B127-753D-4514-8699-CB5DB168E2B1}" dt="2024-11-21T10:41:32.019" v="5624" actId="478"/>
          <ac:picMkLst>
            <pc:docMk/>
            <pc:sldMk cId="1358495402" sldId="389"/>
            <ac:picMk id="3" creationId="{D9E0F5D4-0A09-3DBF-BEA6-47403F9B8E74}"/>
          </ac:picMkLst>
        </pc:picChg>
        <pc:picChg chg="del">
          <ac:chgData name="Ify Mordi (Staff)" userId="5a1191fb-c9fd-43d5-a87b-aba3c4f7abe7" providerId="ADAL" clId="{8337B127-753D-4514-8699-CB5DB168E2B1}" dt="2024-11-21T10:41:32.019" v="5624" actId="478"/>
          <ac:picMkLst>
            <pc:docMk/>
            <pc:sldMk cId="1358495402" sldId="389"/>
            <ac:picMk id="4" creationId="{EE8FDCAC-A69A-E882-D17C-AABF2A2DA09B}"/>
          </ac:picMkLst>
        </pc:picChg>
        <pc:picChg chg="add mod">
          <ac:chgData name="Ify Mordi (Staff)" userId="5a1191fb-c9fd-43d5-a87b-aba3c4f7abe7" providerId="ADAL" clId="{8337B127-753D-4514-8699-CB5DB168E2B1}" dt="2024-11-21T10:41:46.942" v="5626" actId="1076"/>
          <ac:picMkLst>
            <pc:docMk/>
            <pc:sldMk cId="1358495402" sldId="389"/>
            <ac:picMk id="7" creationId="{4EF241F5-1817-3DEA-E64A-3212EB48E0D6}"/>
          </ac:picMkLst>
        </pc:picChg>
      </pc:sldChg>
      <pc:sldChg chg="addSp delSp modSp add mod modAnim">
        <pc:chgData name="Ify Mordi (Staff)" userId="5a1191fb-c9fd-43d5-a87b-aba3c4f7abe7" providerId="ADAL" clId="{8337B127-753D-4514-8699-CB5DB168E2B1}" dt="2024-11-21T10:46:25.208" v="5810"/>
        <pc:sldMkLst>
          <pc:docMk/>
          <pc:sldMk cId="3919840613" sldId="390"/>
        </pc:sldMkLst>
        <pc:spChg chg="mod">
          <ac:chgData name="Ify Mordi (Staff)" userId="5a1191fb-c9fd-43d5-a87b-aba3c4f7abe7" providerId="ADAL" clId="{8337B127-753D-4514-8699-CB5DB168E2B1}" dt="2024-11-21T10:45:46.593" v="5804" actId="20577"/>
          <ac:spMkLst>
            <pc:docMk/>
            <pc:sldMk cId="3919840613" sldId="390"/>
            <ac:spMk id="2" creationId="{0935597B-8A99-2CAB-DB05-A4EE6FFDA2D6}"/>
          </ac:spMkLst>
        </pc:spChg>
        <pc:spChg chg="add mod">
          <ac:chgData name="Ify Mordi (Staff)" userId="5a1191fb-c9fd-43d5-a87b-aba3c4f7abe7" providerId="ADAL" clId="{8337B127-753D-4514-8699-CB5DB168E2B1}" dt="2024-11-21T10:46:07.793" v="5807"/>
          <ac:spMkLst>
            <pc:docMk/>
            <pc:sldMk cId="3919840613" sldId="390"/>
            <ac:spMk id="3" creationId="{1FF2074B-9732-14D1-DE9B-BED9CBA0FFAB}"/>
          </ac:spMkLst>
        </pc:spChg>
        <pc:spChg chg="add mod">
          <ac:chgData name="Ify Mordi (Staff)" userId="5a1191fb-c9fd-43d5-a87b-aba3c4f7abe7" providerId="ADAL" clId="{8337B127-753D-4514-8699-CB5DB168E2B1}" dt="2024-11-21T10:46:07.793" v="5807"/>
          <ac:spMkLst>
            <pc:docMk/>
            <pc:sldMk cId="3919840613" sldId="390"/>
            <ac:spMk id="4" creationId="{881029D4-D02E-5107-CF8E-4F5EAD503196}"/>
          </ac:spMkLst>
        </pc:spChg>
        <pc:spChg chg="del">
          <ac:chgData name="Ify Mordi (Staff)" userId="5a1191fb-c9fd-43d5-a87b-aba3c4f7abe7" providerId="ADAL" clId="{8337B127-753D-4514-8699-CB5DB168E2B1}" dt="2024-11-21T10:46:04.525" v="5806" actId="478"/>
          <ac:spMkLst>
            <pc:docMk/>
            <pc:sldMk cId="3919840613" sldId="390"/>
            <ac:spMk id="5" creationId="{EA8807E3-36A7-4EAA-4183-380509526992}"/>
          </ac:spMkLst>
        </pc:spChg>
        <pc:spChg chg="del">
          <ac:chgData name="Ify Mordi (Staff)" userId="5a1191fb-c9fd-43d5-a87b-aba3c4f7abe7" providerId="ADAL" clId="{8337B127-753D-4514-8699-CB5DB168E2B1}" dt="2024-11-21T10:46:00.696" v="5805" actId="478"/>
          <ac:spMkLst>
            <pc:docMk/>
            <pc:sldMk cId="3919840613" sldId="390"/>
            <ac:spMk id="6" creationId="{25337F30-4305-AA1A-0C25-7CA748CD7E28}"/>
          </ac:spMkLst>
        </pc:spChg>
        <pc:spChg chg="add mod">
          <ac:chgData name="Ify Mordi (Staff)" userId="5a1191fb-c9fd-43d5-a87b-aba3c4f7abe7" providerId="ADAL" clId="{8337B127-753D-4514-8699-CB5DB168E2B1}" dt="2024-11-21T10:46:07.793" v="5807"/>
          <ac:spMkLst>
            <pc:docMk/>
            <pc:sldMk cId="3919840613" sldId="390"/>
            <ac:spMk id="7" creationId="{A7C8F87C-1B13-8D83-0EFA-248A1D2F92AC}"/>
          </ac:spMkLst>
        </pc:spChg>
        <pc:spChg chg="add mod">
          <ac:chgData name="Ify Mordi (Staff)" userId="5a1191fb-c9fd-43d5-a87b-aba3c4f7abe7" providerId="ADAL" clId="{8337B127-753D-4514-8699-CB5DB168E2B1}" dt="2024-11-21T10:46:17.396" v="5809" actId="20577"/>
          <ac:spMkLst>
            <pc:docMk/>
            <pc:sldMk cId="3919840613" sldId="390"/>
            <ac:spMk id="8" creationId="{18F3171D-416F-BA7D-BC40-35C813918B27}"/>
          </ac:spMkLst>
        </pc:spChg>
        <pc:spChg chg="add mod">
          <ac:chgData name="Ify Mordi (Staff)" userId="5a1191fb-c9fd-43d5-a87b-aba3c4f7abe7" providerId="ADAL" clId="{8337B127-753D-4514-8699-CB5DB168E2B1}" dt="2024-11-21T10:46:07.793" v="5807"/>
          <ac:spMkLst>
            <pc:docMk/>
            <pc:sldMk cId="3919840613" sldId="390"/>
            <ac:spMk id="10" creationId="{A374298C-FAD2-D10E-444D-755FED54F27E}"/>
          </ac:spMkLst>
        </pc:spChg>
        <pc:spChg chg="del">
          <ac:chgData name="Ify Mordi (Staff)" userId="5a1191fb-c9fd-43d5-a87b-aba3c4f7abe7" providerId="ADAL" clId="{8337B127-753D-4514-8699-CB5DB168E2B1}" dt="2024-11-21T10:46:00.696" v="5805" actId="478"/>
          <ac:spMkLst>
            <pc:docMk/>
            <pc:sldMk cId="3919840613" sldId="390"/>
            <ac:spMk id="11" creationId="{79F2FBDA-2F45-902D-3B4D-20E070C0BDCB}"/>
          </ac:spMkLst>
        </pc:spChg>
        <pc:spChg chg="del">
          <ac:chgData name="Ify Mordi (Staff)" userId="5a1191fb-c9fd-43d5-a87b-aba3c4f7abe7" providerId="ADAL" clId="{8337B127-753D-4514-8699-CB5DB168E2B1}" dt="2024-11-21T10:46:00.696" v="5805" actId="478"/>
          <ac:spMkLst>
            <pc:docMk/>
            <pc:sldMk cId="3919840613" sldId="390"/>
            <ac:spMk id="13" creationId="{0087B072-CCC9-6890-AAE2-AD2C1623A0F0}"/>
          </ac:spMkLst>
        </pc:spChg>
        <pc:spChg chg="del">
          <ac:chgData name="Ify Mordi (Staff)" userId="5a1191fb-c9fd-43d5-a87b-aba3c4f7abe7" providerId="ADAL" clId="{8337B127-753D-4514-8699-CB5DB168E2B1}" dt="2024-11-21T10:46:00.696" v="5805" actId="478"/>
          <ac:spMkLst>
            <pc:docMk/>
            <pc:sldMk cId="3919840613" sldId="390"/>
            <ac:spMk id="14" creationId="{ACCE441E-5A84-4B2B-1039-70FE03056CCC}"/>
          </ac:spMkLst>
        </pc:spChg>
        <pc:spChg chg="add mod">
          <ac:chgData name="Ify Mordi (Staff)" userId="5a1191fb-c9fd-43d5-a87b-aba3c4f7abe7" providerId="ADAL" clId="{8337B127-753D-4514-8699-CB5DB168E2B1}" dt="2024-11-21T10:46:07.793" v="5807"/>
          <ac:spMkLst>
            <pc:docMk/>
            <pc:sldMk cId="3919840613" sldId="390"/>
            <ac:spMk id="15" creationId="{24A0C939-2458-431A-236C-7A5DC812F678}"/>
          </ac:spMkLst>
        </pc:spChg>
        <pc:spChg chg="add mod">
          <ac:chgData name="Ify Mordi (Staff)" userId="5a1191fb-c9fd-43d5-a87b-aba3c4f7abe7" providerId="ADAL" clId="{8337B127-753D-4514-8699-CB5DB168E2B1}" dt="2024-11-21T10:46:07.793" v="5807"/>
          <ac:spMkLst>
            <pc:docMk/>
            <pc:sldMk cId="3919840613" sldId="390"/>
            <ac:spMk id="16" creationId="{287689A2-88A1-056F-601F-13F2AFC29B29}"/>
          </ac:spMkLst>
        </pc:spChg>
        <pc:spChg chg="add mod">
          <ac:chgData name="Ify Mordi (Staff)" userId="5a1191fb-c9fd-43d5-a87b-aba3c4f7abe7" providerId="ADAL" clId="{8337B127-753D-4514-8699-CB5DB168E2B1}" dt="2024-11-21T10:46:07.793" v="5807"/>
          <ac:spMkLst>
            <pc:docMk/>
            <pc:sldMk cId="3919840613" sldId="390"/>
            <ac:spMk id="17" creationId="{BD32F79C-F253-F641-5AF4-6CBED83427B1}"/>
          </ac:spMkLst>
        </pc:spChg>
        <pc:spChg chg="add mod">
          <ac:chgData name="Ify Mordi (Staff)" userId="5a1191fb-c9fd-43d5-a87b-aba3c4f7abe7" providerId="ADAL" clId="{8337B127-753D-4514-8699-CB5DB168E2B1}" dt="2024-11-21T10:46:07.793" v="5807"/>
          <ac:spMkLst>
            <pc:docMk/>
            <pc:sldMk cId="3919840613" sldId="390"/>
            <ac:spMk id="18" creationId="{58C77176-C0E0-D028-A935-F4DBC2A30A7F}"/>
          </ac:spMkLst>
        </pc:spChg>
        <pc:spChg chg="add mod">
          <ac:chgData name="Ify Mordi (Staff)" userId="5a1191fb-c9fd-43d5-a87b-aba3c4f7abe7" providerId="ADAL" clId="{8337B127-753D-4514-8699-CB5DB168E2B1}" dt="2024-11-21T10:46:25.208" v="5810"/>
          <ac:spMkLst>
            <pc:docMk/>
            <pc:sldMk cId="3919840613" sldId="390"/>
            <ac:spMk id="19" creationId="{6CB41EAD-4D2F-063A-F4B8-16BF7AA9D99F}"/>
          </ac:spMkLst>
        </pc:spChg>
        <pc:graphicFrameChg chg="add mod">
          <ac:chgData name="Ify Mordi (Staff)" userId="5a1191fb-c9fd-43d5-a87b-aba3c4f7abe7" providerId="ADAL" clId="{8337B127-753D-4514-8699-CB5DB168E2B1}" dt="2024-11-21T10:46:07.793" v="5807"/>
          <ac:graphicFrameMkLst>
            <pc:docMk/>
            <pc:sldMk cId="3919840613" sldId="390"/>
            <ac:graphicFrameMk id="9" creationId="{51915B09-86D8-99FE-01ED-D1C892119F3A}"/>
          </ac:graphicFrameMkLst>
        </pc:graphicFrameChg>
        <pc:graphicFrameChg chg="del">
          <ac:chgData name="Ify Mordi (Staff)" userId="5a1191fb-c9fd-43d5-a87b-aba3c4f7abe7" providerId="ADAL" clId="{8337B127-753D-4514-8699-CB5DB168E2B1}" dt="2024-11-21T10:46:00.696" v="5805" actId="478"/>
          <ac:graphicFrameMkLst>
            <pc:docMk/>
            <pc:sldMk cId="3919840613" sldId="390"/>
            <ac:graphicFrameMk id="12" creationId="{580C3DD4-18DA-FEFB-DB1A-72500769AA30}"/>
          </ac:graphicFrameMkLst>
        </pc:graphicFrameChg>
      </pc:sldChg>
      <pc:sldChg chg="addSp delSp modSp add mod modAnim">
        <pc:chgData name="Ify Mordi (Staff)" userId="5a1191fb-c9fd-43d5-a87b-aba3c4f7abe7" providerId="ADAL" clId="{8337B127-753D-4514-8699-CB5DB168E2B1}" dt="2024-11-21T10:47:04.879" v="5832"/>
        <pc:sldMkLst>
          <pc:docMk/>
          <pc:sldMk cId="620228754" sldId="391"/>
        </pc:sldMkLst>
        <pc:spChg chg="mod">
          <ac:chgData name="Ify Mordi (Staff)" userId="5a1191fb-c9fd-43d5-a87b-aba3c4f7abe7" providerId="ADAL" clId="{8337B127-753D-4514-8699-CB5DB168E2B1}" dt="2024-11-21T10:46:48.465" v="5829" actId="20577"/>
          <ac:spMkLst>
            <pc:docMk/>
            <pc:sldMk cId="620228754" sldId="391"/>
            <ac:spMk id="2" creationId="{395D0BE1-64F6-153C-8B44-1CCEE91F3A22}"/>
          </ac:spMkLst>
        </pc:spChg>
        <pc:spChg chg="del">
          <ac:chgData name="Ify Mordi (Staff)" userId="5a1191fb-c9fd-43d5-a87b-aba3c4f7abe7" providerId="ADAL" clId="{8337B127-753D-4514-8699-CB5DB168E2B1}" dt="2024-11-21T10:47:02.715" v="5831" actId="478"/>
          <ac:spMkLst>
            <pc:docMk/>
            <pc:sldMk cId="620228754" sldId="391"/>
            <ac:spMk id="3" creationId="{E3338843-8862-A644-15A3-5DB91D87D6B5}"/>
          </ac:spMkLst>
        </pc:spChg>
        <pc:spChg chg="del">
          <ac:chgData name="Ify Mordi (Staff)" userId="5a1191fb-c9fd-43d5-a87b-aba3c4f7abe7" providerId="ADAL" clId="{8337B127-753D-4514-8699-CB5DB168E2B1}" dt="2024-11-21T10:46:52.516" v="5830" actId="478"/>
          <ac:spMkLst>
            <pc:docMk/>
            <pc:sldMk cId="620228754" sldId="391"/>
            <ac:spMk id="4" creationId="{2BC1F985-38DB-6D93-6073-5F451A67CDCF}"/>
          </ac:spMkLst>
        </pc:spChg>
        <pc:spChg chg="add mod">
          <ac:chgData name="Ify Mordi (Staff)" userId="5a1191fb-c9fd-43d5-a87b-aba3c4f7abe7" providerId="ADAL" clId="{8337B127-753D-4514-8699-CB5DB168E2B1}" dt="2024-11-21T10:47:04.879" v="5832"/>
          <ac:spMkLst>
            <pc:docMk/>
            <pc:sldMk cId="620228754" sldId="391"/>
            <ac:spMk id="5" creationId="{6B69F68C-DCF1-E8C6-14D1-342FCCCA41EA}"/>
          </ac:spMkLst>
        </pc:spChg>
        <pc:spChg chg="add mod">
          <ac:chgData name="Ify Mordi (Staff)" userId="5a1191fb-c9fd-43d5-a87b-aba3c4f7abe7" providerId="ADAL" clId="{8337B127-753D-4514-8699-CB5DB168E2B1}" dt="2024-11-21T10:47:04.879" v="5832"/>
          <ac:spMkLst>
            <pc:docMk/>
            <pc:sldMk cId="620228754" sldId="391"/>
            <ac:spMk id="6" creationId="{56AD1943-F392-1228-CF87-6BCD672916E9}"/>
          </ac:spMkLst>
        </pc:spChg>
        <pc:spChg chg="del">
          <ac:chgData name="Ify Mordi (Staff)" userId="5a1191fb-c9fd-43d5-a87b-aba3c4f7abe7" providerId="ADAL" clId="{8337B127-753D-4514-8699-CB5DB168E2B1}" dt="2024-11-21T10:46:52.516" v="5830" actId="478"/>
          <ac:spMkLst>
            <pc:docMk/>
            <pc:sldMk cId="620228754" sldId="391"/>
            <ac:spMk id="7" creationId="{742B06D0-1588-F4D9-9940-1E6347AEC708}"/>
          </ac:spMkLst>
        </pc:spChg>
        <pc:spChg chg="del">
          <ac:chgData name="Ify Mordi (Staff)" userId="5a1191fb-c9fd-43d5-a87b-aba3c4f7abe7" providerId="ADAL" clId="{8337B127-753D-4514-8699-CB5DB168E2B1}" dt="2024-11-21T10:46:52.516" v="5830" actId="478"/>
          <ac:spMkLst>
            <pc:docMk/>
            <pc:sldMk cId="620228754" sldId="391"/>
            <ac:spMk id="8" creationId="{1B1C0664-8F8B-593A-B04F-562EAA6F5AA8}"/>
          </ac:spMkLst>
        </pc:spChg>
        <pc:spChg chg="del">
          <ac:chgData name="Ify Mordi (Staff)" userId="5a1191fb-c9fd-43d5-a87b-aba3c4f7abe7" providerId="ADAL" clId="{8337B127-753D-4514-8699-CB5DB168E2B1}" dt="2024-11-21T10:46:52.516" v="5830" actId="478"/>
          <ac:spMkLst>
            <pc:docMk/>
            <pc:sldMk cId="620228754" sldId="391"/>
            <ac:spMk id="10" creationId="{0857390E-EA09-EAD5-2C11-7A8B82243618}"/>
          </ac:spMkLst>
        </pc:spChg>
        <pc:spChg chg="add mod">
          <ac:chgData name="Ify Mordi (Staff)" userId="5a1191fb-c9fd-43d5-a87b-aba3c4f7abe7" providerId="ADAL" clId="{8337B127-753D-4514-8699-CB5DB168E2B1}" dt="2024-11-21T10:47:04.879" v="5832"/>
          <ac:spMkLst>
            <pc:docMk/>
            <pc:sldMk cId="620228754" sldId="391"/>
            <ac:spMk id="11" creationId="{0667F199-5AAB-16BB-CEF4-D22CBF4EFA24}"/>
          </ac:spMkLst>
        </pc:spChg>
        <pc:spChg chg="add mod">
          <ac:chgData name="Ify Mordi (Staff)" userId="5a1191fb-c9fd-43d5-a87b-aba3c4f7abe7" providerId="ADAL" clId="{8337B127-753D-4514-8699-CB5DB168E2B1}" dt="2024-11-21T10:47:04.879" v="5832"/>
          <ac:spMkLst>
            <pc:docMk/>
            <pc:sldMk cId="620228754" sldId="391"/>
            <ac:spMk id="12" creationId="{388E94BF-BDC9-8655-BCE1-19DA6B60BBF3}"/>
          </ac:spMkLst>
        </pc:spChg>
        <pc:spChg chg="add mod">
          <ac:chgData name="Ify Mordi (Staff)" userId="5a1191fb-c9fd-43d5-a87b-aba3c4f7abe7" providerId="ADAL" clId="{8337B127-753D-4514-8699-CB5DB168E2B1}" dt="2024-11-21T10:47:04.879" v="5832"/>
          <ac:spMkLst>
            <pc:docMk/>
            <pc:sldMk cId="620228754" sldId="391"/>
            <ac:spMk id="13" creationId="{60402942-5406-B918-7854-ED45BC7C0573}"/>
          </ac:spMkLst>
        </pc:spChg>
        <pc:spChg chg="del">
          <ac:chgData name="Ify Mordi (Staff)" userId="5a1191fb-c9fd-43d5-a87b-aba3c4f7abe7" providerId="ADAL" clId="{8337B127-753D-4514-8699-CB5DB168E2B1}" dt="2024-11-21T10:46:52.516" v="5830" actId="478"/>
          <ac:spMkLst>
            <pc:docMk/>
            <pc:sldMk cId="620228754" sldId="391"/>
            <ac:spMk id="15" creationId="{9C91DEA0-761D-B7A6-B7B7-9BFDF2530045}"/>
          </ac:spMkLst>
        </pc:spChg>
        <pc:spChg chg="del">
          <ac:chgData name="Ify Mordi (Staff)" userId="5a1191fb-c9fd-43d5-a87b-aba3c4f7abe7" providerId="ADAL" clId="{8337B127-753D-4514-8699-CB5DB168E2B1}" dt="2024-11-21T10:46:52.516" v="5830" actId="478"/>
          <ac:spMkLst>
            <pc:docMk/>
            <pc:sldMk cId="620228754" sldId="391"/>
            <ac:spMk id="16" creationId="{C0528C9E-E2CE-9BD4-95AA-9B97560133C3}"/>
          </ac:spMkLst>
        </pc:spChg>
        <pc:spChg chg="del">
          <ac:chgData name="Ify Mordi (Staff)" userId="5a1191fb-c9fd-43d5-a87b-aba3c4f7abe7" providerId="ADAL" clId="{8337B127-753D-4514-8699-CB5DB168E2B1}" dt="2024-11-21T10:46:52.516" v="5830" actId="478"/>
          <ac:spMkLst>
            <pc:docMk/>
            <pc:sldMk cId="620228754" sldId="391"/>
            <ac:spMk id="17" creationId="{D9588016-412A-DFE3-7457-28B1C0B4BDDF}"/>
          </ac:spMkLst>
        </pc:spChg>
        <pc:spChg chg="del">
          <ac:chgData name="Ify Mordi (Staff)" userId="5a1191fb-c9fd-43d5-a87b-aba3c4f7abe7" providerId="ADAL" clId="{8337B127-753D-4514-8699-CB5DB168E2B1}" dt="2024-11-21T10:46:52.516" v="5830" actId="478"/>
          <ac:spMkLst>
            <pc:docMk/>
            <pc:sldMk cId="620228754" sldId="391"/>
            <ac:spMk id="18" creationId="{D5F62CA8-6B75-FDC4-4A81-8B489C995C14}"/>
          </ac:spMkLst>
        </pc:spChg>
        <pc:spChg chg="add mod">
          <ac:chgData name="Ify Mordi (Staff)" userId="5a1191fb-c9fd-43d5-a87b-aba3c4f7abe7" providerId="ADAL" clId="{8337B127-753D-4514-8699-CB5DB168E2B1}" dt="2024-11-21T10:47:04.879" v="5832"/>
          <ac:spMkLst>
            <pc:docMk/>
            <pc:sldMk cId="620228754" sldId="391"/>
            <ac:spMk id="19" creationId="{9BCB0FE7-771B-A858-5D5D-004D2D4EBE97}"/>
          </ac:spMkLst>
        </pc:spChg>
        <pc:spChg chg="add mod">
          <ac:chgData name="Ify Mordi (Staff)" userId="5a1191fb-c9fd-43d5-a87b-aba3c4f7abe7" providerId="ADAL" clId="{8337B127-753D-4514-8699-CB5DB168E2B1}" dt="2024-11-21T10:47:04.879" v="5832"/>
          <ac:spMkLst>
            <pc:docMk/>
            <pc:sldMk cId="620228754" sldId="391"/>
            <ac:spMk id="20" creationId="{B962C6CF-CF13-2188-9410-BBE18C40E78F}"/>
          </ac:spMkLst>
        </pc:spChg>
        <pc:spChg chg="add mod">
          <ac:chgData name="Ify Mordi (Staff)" userId="5a1191fb-c9fd-43d5-a87b-aba3c4f7abe7" providerId="ADAL" clId="{8337B127-753D-4514-8699-CB5DB168E2B1}" dt="2024-11-21T10:47:04.879" v="5832"/>
          <ac:spMkLst>
            <pc:docMk/>
            <pc:sldMk cId="620228754" sldId="391"/>
            <ac:spMk id="21" creationId="{C73B020E-C655-BA71-15D5-BF824D888D06}"/>
          </ac:spMkLst>
        </pc:spChg>
        <pc:spChg chg="add mod">
          <ac:chgData name="Ify Mordi (Staff)" userId="5a1191fb-c9fd-43d5-a87b-aba3c4f7abe7" providerId="ADAL" clId="{8337B127-753D-4514-8699-CB5DB168E2B1}" dt="2024-11-21T10:47:04.879" v="5832"/>
          <ac:spMkLst>
            <pc:docMk/>
            <pc:sldMk cId="620228754" sldId="391"/>
            <ac:spMk id="22" creationId="{3E3E61FD-6577-F1F7-C99A-B3EC0DE64BCB}"/>
          </ac:spMkLst>
        </pc:spChg>
        <pc:graphicFrameChg chg="del">
          <ac:chgData name="Ify Mordi (Staff)" userId="5a1191fb-c9fd-43d5-a87b-aba3c4f7abe7" providerId="ADAL" clId="{8337B127-753D-4514-8699-CB5DB168E2B1}" dt="2024-11-21T10:46:52.516" v="5830" actId="478"/>
          <ac:graphicFrameMkLst>
            <pc:docMk/>
            <pc:sldMk cId="620228754" sldId="391"/>
            <ac:graphicFrameMk id="9" creationId="{734782D1-A954-C1B4-BDAB-B1EDC906238F}"/>
          </ac:graphicFrameMkLst>
        </pc:graphicFrameChg>
        <pc:graphicFrameChg chg="add mod">
          <ac:chgData name="Ify Mordi (Staff)" userId="5a1191fb-c9fd-43d5-a87b-aba3c4f7abe7" providerId="ADAL" clId="{8337B127-753D-4514-8699-CB5DB168E2B1}" dt="2024-11-21T10:47:04.879" v="5832"/>
          <ac:graphicFrameMkLst>
            <pc:docMk/>
            <pc:sldMk cId="620228754" sldId="391"/>
            <ac:graphicFrameMk id="14" creationId="{315F63A5-1AF5-FE1D-C774-D73256BA8093}"/>
          </ac:graphicFrameMkLst>
        </pc:graphicFrameChg>
      </pc:sldChg>
      <pc:sldChg chg="addSp delSp modSp add mod delAnim">
        <pc:chgData name="Ify Mordi (Staff)" userId="5a1191fb-c9fd-43d5-a87b-aba3c4f7abe7" providerId="ADAL" clId="{8337B127-753D-4514-8699-CB5DB168E2B1}" dt="2024-11-22T09:10:59.237" v="9982" actId="20577"/>
        <pc:sldMkLst>
          <pc:docMk/>
          <pc:sldMk cId="557398717" sldId="392"/>
        </pc:sldMkLst>
        <pc:spChg chg="mod">
          <ac:chgData name="Ify Mordi (Staff)" userId="5a1191fb-c9fd-43d5-a87b-aba3c4f7abe7" providerId="ADAL" clId="{8337B127-753D-4514-8699-CB5DB168E2B1}" dt="2024-11-21T10:49:14.516" v="5888" actId="20577"/>
          <ac:spMkLst>
            <pc:docMk/>
            <pc:sldMk cId="557398717" sldId="392"/>
            <ac:spMk id="2" creationId="{2C2ADCFC-C684-7058-1DEB-55A9787A2219}"/>
          </ac:spMkLst>
        </pc:spChg>
        <pc:spChg chg="del">
          <ac:chgData name="Ify Mordi (Staff)" userId="5a1191fb-c9fd-43d5-a87b-aba3c4f7abe7" providerId="ADAL" clId="{8337B127-753D-4514-8699-CB5DB168E2B1}" dt="2024-11-21T10:48:54.935" v="5874" actId="478"/>
          <ac:spMkLst>
            <pc:docMk/>
            <pc:sldMk cId="557398717" sldId="392"/>
            <ac:spMk id="5" creationId="{DBAB2FE2-BFCA-CE6E-D5E1-7F1E4DA7450E}"/>
          </ac:spMkLst>
        </pc:spChg>
        <pc:spChg chg="del">
          <ac:chgData name="Ify Mordi (Staff)" userId="5a1191fb-c9fd-43d5-a87b-aba3c4f7abe7" providerId="ADAL" clId="{8337B127-753D-4514-8699-CB5DB168E2B1}" dt="2024-11-21T10:48:54.935" v="5874" actId="478"/>
          <ac:spMkLst>
            <pc:docMk/>
            <pc:sldMk cId="557398717" sldId="392"/>
            <ac:spMk id="8" creationId="{26181C0D-12F3-4197-5945-50300E2D1702}"/>
          </ac:spMkLst>
        </pc:spChg>
        <pc:spChg chg="del">
          <ac:chgData name="Ify Mordi (Staff)" userId="5a1191fb-c9fd-43d5-a87b-aba3c4f7abe7" providerId="ADAL" clId="{8337B127-753D-4514-8699-CB5DB168E2B1}" dt="2024-11-21T10:48:54.935" v="5874" actId="478"/>
          <ac:spMkLst>
            <pc:docMk/>
            <pc:sldMk cId="557398717" sldId="392"/>
            <ac:spMk id="9" creationId="{5CB28690-C543-9B18-749A-E6920ED71293}"/>
          </ac:spMkLst>
        </pc:spChg>
        <pc:spChg chg="del">
          <ac:chgData name="Ify Mordi (Staff)" userId="5a1191fb-c9fd-43d5-a87b-aba3c4f7abe7" providerId="ADAL" clId="{8337B127-753D-4514-8699-CB5DB168E2B1}" dt="2024-11-21T10:48:54.935" v="5874" actId="478"/>
          <ac:spMkLst>
            <pc:docMk/>
            <pc:sldMk cId="557398717" sldId="392"/>
            <ac:spMk id="10" creationId="{196476D0-C288-F837-1655-C1E153949C43}"/>
          </ac:spMkLst>
        </pc:spChg>
        <pc:spChg chg="mod">
          <ac:chgData name="Ify Mordi (Staff)" userId="5a1191fb-c9fd-43d5-a87b-aba3c4f7abe7" providerId="ADAL" clId="{8337B127-753D-4514-8699-CB5DB168E2B1}" dt="2024-11-22T09:10:59.237" v="9982" actId="20577"/>
          <ac:spMkLst>
            <pc:docMk/>
            <pc:sldMk cId="557398717" sldId="392"/>
            <ac:spMk id="11" creationId="{8ADE8406-AB57-D27E-5B01-D17056BB2252}"/>
          </ac:spMkLst>
        </pc:spChg>
        <pc:picChg chg="add del mod">
          <ac:chgData name="Ify Mordi (Staff)" userId="5a1191fb-c9fd-43d5-a87b-aba3c4f7abe7" providerId="ADAL" clId="{8337B127-753D-4514-8699-CB5DB168E2B1}" dt="2024-11-22T09:09:56.150" v="9950" actId="478"/>
          <ac:picMkLst>
            <pc:docMk/>
            <pc:sldMk cId="557398717" sldId="392"/>
            <ac:picMk id="3" creationId="{38404FCF-1539-969B-082F-869440E187BF}"/>
          </ac:picMkLst>
        </pc:picChg>
        <pc:picChg chg="add mod">
          <ac:chgData name="Ify Mordi (Staff)" userId="5a1191fb-c9fd-43d5-a87b-aba3c4f7abe7" providerId="ADAL" clId="{8337B127-753D-4514-8699-CB5DB168E2B1}" dt="2024-11-22T09:10:36.489" v="9953" actId="1076"/>
          <ac:picMkLst>
            <pc:docMk/>
            <pc:sldMk cId="557398717" sldId="392"/>
            <ac:picMk id="4" creationId="{419F7715-B2D7-2648-8406-C8D0F5C2329B}"/>
          </ac:picMkLst>
        </pc:picChg>
        <pc:picChg chg="del">
          <ac:chgData name="Ify Mordi (Staff)" userId="5a1191fb-c9fd-43d5-a87b-aba3c4f7abe7" providerId="ADAL" clId="{8337B127-753D-4514-8699-CB5DB168E2B1}" dt="2024-11-21T10:48:54.935" v="5874" actId="478"/>
          <ac:picMkLst>
            <pc:docMk/>
            <pc:sldMk cId="557398717" sldId="392"/>
            <ac:picMk id="4" creationId="{E79ECEC3-C68D-07D0-3835-A48085316EAC}"/>
          </ac:picMkLst>
        </pc:picChg>
      </pc:sldChg>
      <pc:sldChg chg="addSp delSp modSp add mod">
        <pc:chgData name="Ify Mordi (Staff)" userId="5a1191fb-c9fd-43d5-a87b-aba3c4f7abe7" providerId="ADAL" clId="{8337B127-753D-4514-8699-CB5DB168E2B1}" dt="2024-11-21T10:53:51.506" v="6123" actId="478"/>
        <pc:sldMkLst>
          <pc:docMk/>
          <pc:sldMk cId="1587169513" sldId="393"/>
        </pc:sldMkLst>
        <pc:spChg chg="mod">
          <ac:chgData name="Ify Mordi (Staff)" userId="5a1191fb-c9fd-43d5-a87b-aba3c4f7abe7" providerId="ADAL" clId="{8337B127-753D-4514-8699-CB5DB168E2B1}" dt="2024-11-21T10:51:49.955" v="5998" actId="20577"/>
          <ac:spMkLst>
            <pc:docMk/>
            <pc:sldMk cId="1587169513" sldId="393"/>
            <ac:spMk id="2" creationId="{9A8B08FD-0428-E959-78D1-6A027321BD27}"/>
          </ac:spMkLst>
        </pc:spChg>
        <pc:spChg chg="add mod">
          <ac:chgData name="Ify Mordi (Staff)" userId="5a1191fb-c9fd-43d5-a87b-aba3c4f7abe7" providerId="ADAL" clId="{8337B127-753D-4514-8699-CB5DB168E2B1}" dt="2024-11-21T10:53:41.689" v="6121" actId="403"/>
          <ac:spMkLst>
            <pc:docMk/>
            <pc:sldMk cId="1587169513" sldId="393"/>
            <ac:spMk id="4" creationId="{E1F5087A-A0DA-2EE9-5AFC-7F52B94FAD57}"/>
          </ac:spMkLst>
        </pc:spChg>
        <pc:spChg chg="del">
          <ac:chgData name="Ify Mordi (Staff)" userId="5a1191fb-c9fd-43d5-a87b-aba3c4f7abe7" providerId="ADAL" clId="{8337B127-753D-4514-8699-CB5DB168E2B1}" dt="2024-11-21T10:52:13.561" v="6002" actId="478"/>
          <ac:spMkLst>
            <pc:docMk/>
            <pc:sldMk cId="1587169513" sldId="393"/>
            <ac:spMk id="5" creationId="{DA512ABA-9F31-E739-74F4-5723820469AC}"/>
          </ac:spMkLst>
        </pc:spChg>
        <pc:spChg chg="add del mod">
          <ac:chgData name="Ify Mordi (Staff)" userId="5a1191fb-c9fd-43d5-a87b-aba3c4f7abe7" providerId="ADAL" clId="{8337B127-753D-4514-8699-CB5DB168E2B1}" dt="2024-11-21T10:53:51.506" v="6123" actId="478"/>
          <ac:spMkLst>
            <pc:docMk/>
            <pc:sldMk cId="1587169513" sldId="393"/>
            <ac:spMk id="6" creationId="{7488D9A9-E6DB-9EBF-C1ED-B2E6A4D371CB}"/>
          </ac:spMkLst>
        </pc:spChg>
        <pc:picChg chg="del">
          <ac:chgData name="Ify Mordi (Staff)" userId="5a1191fb-c9fd-43d5-a87b-aba3c4f7abe7" providerId="ADAL" clId="{8337B127-753D-4514-8699-CB5DB168E2B1}" dt="2024-11-21T10:51:58.083" v="5999" actId="478"/>
          <ac:picMkLst>
            <pc:docMk/>
            <pc:sldMk cId="1587169513" sldId="393"/>
            <ac:picMk id="3" creationId="{E3425A95-DC60-DAC2-8643-02E29B4BCB76}"/>
          </ac:picMkLst>
        </pc:picChg>
      </pc:sldChg>
      <pc:sldChg chg="addSp delSp modSp add mod">
        <pc:chgData name="Ify Mordi (Staff)" userId="5a1191fb-c9fd-43d5-a87b-aba3c4f7abe7" providerId="ADAL" clId="{8337B127-753D-4514-8699-CB5DB168E2B1}" dt="2024-11-21T11:00:29.218" v="6203" actId="1076"/>
        <pc:sldMkLst>
          <pc:docMk/>
          <pc:sldMk cId="3603090377" sldId="394"/>
        </pc:sldMkLst>
        <pc:spChg chg="mod">
          <ac:chgData name="Ify Mordi (Staff)" userId="5a1191fb-c9fd-43d5-a87b-aba3c4f7abe7" providerId="ADAL" clId="{8337B127-753D-4514-8699-CB5DB168E2B1}" dt="2024-11-21T10:57:27.318" v="6183" actId="20577"/>
          <ac:spMkLst>
            <pc:docMk/>
            <pc:sldMk cId="3603090377" sldId="394"/>
            <ac:spMk id="2" creationId="{8DFDCA33-DC74-B533-2139-B0C28AD87A0D}"/>
          </ac:spMkLst>
        </pc:spChg>
        <pc:spChg chg="del">
          <ac:chgData name="Ify Mordi (Staff)" userId="5a1191fb-c9fd-43d5-a87b-aba3c4f7abe7" providerId="ADAL" clId="{8337B127-753D-4514-8699-CB5DB168E2B1}" dt="2024-11-21T10:58:38.541" v="6184" actId="478"/>
          <ac:spMkLst>
            <pc:docMk/>
            <pc:sldMk cId="3603090377" sldId="394"/>
            <ac:spMk id="4" creationId="{EE570544-39E4-BC44-CA78-1D1A5BA6BD80}"/>
          </ac:spMkLst>
        </pc:spChg>
        <pc:spChg chg="add mod">
          <ac:chgData name="Ify Mordi (Staff)" userId="5a1191fb-c9fd-43d5-a87b-aba3c4f7abe7" providerId="ADAL" clId="{8337B127-753D-4514-8699-CB5DB168E2B1}" dt="2024-11-21T11:00:29.218" v="6203" actId="1076"/>
          <ac:spMkLst>
            <pc:docMk/>
            <pc:sldMk cId="3603090377" sldId="394"/>
            <ac:spMk id="6" creationId="{AD8C7ECA-9DD4-6CBE-CDB8-089D61AAB0F2}"/>
          </ac:spMkLst>
        </pc:spChg>
        <pc:spChg chg="mod">
          <ac:chgData name="Ify Mordi (Staff)" userId="5a1191fb-c9fd-43d5-a87b-aba3c4f7abe7" providerId="ADAL" clId="{8337B127-753D-4514-8699-CB5DB168E2B1}" dt="2024-11-21T11:00:02.524" v="6200" actId="1076"/>
          <ac:spMkLst>
            <pc:docMk/>
            <pc:sldMk cId="3603090377" sldId="394"/>
            <ac:spMk id="9" creationId="{A9D93079-8957-181D-6F60-A8B892E6B375}"/>
          </ac:spMkLst>
        </pc:spChg>
        <pc:picChg chg="add del mod">
          <ac:chgData name="Ify Mordi (Staff)" userId="5a1191fb-c9fd-43d5-a87b-aba3c4f7abe7" providerId="ADAL" clId="{8337B127-753D-4514-8699-CB5DB168E2B1}" dt="2024-11-21T10:59:45.494" v="6188" actId="478"/>
          <ac:picMkLst>
            <pc:docMk/>
            <pc:sldMk cId="3603090377" sldId="394"/>
            <ac:picMk id="3" creationId="{F6683F0A-3583-86DB-715D-A66F4EC3460C}"/>
          </ac:picMkLst>
        </pc:picChg>
        <pc:picChg chg="add mod">
          <ac:chgData name="Ify Mordi (Staff)" userId="5a1191fb-c9fd-43d5-a87b-aba3c4f7abe7" providerId="ADAL" clId="{8337B127-753D-4514-8699-CB5DB168E2B1}" dt="2024-11-21T11:00:07.491" v="6201" actId="1076"/>
          <ac:picMkLst>
            <pc:docMk/>
            <pc:sldMk cId="3603090377" sldId="394"/>
            <ac:picMk id="5" creationId="{AA170211-7465-EE7E-6980-B0E323E04F48}"/>
          </ac:picMkLst>
        </pc:picChg>
      </pc:sldChg>
      <pc:sldChg chg="addSp delSp modSp add mod">
        <pc:chgData name="Ify Mordi (Staff)" userId="5a1191fb-c9fd-43d5-a87b-aba3c4f7abe7" providerId="ADAL" clId="{8337B127-753D-4514-8699-CB5DB168E2B1}" dt="2024-11-21T16:21:38.605" v="9788" actId="20577"/>
        <pc:sldMkLst>
          <pc:docMk/>
          <pc:sldMk cId="2545790682" sldId="395"/>
        </pc:sldMkLst>
        <pc:spChg chg="mod">
          <ac:chgData name="Ify Mordi (Staff)" userId="5a1191fb-c9fd-43d5-a87b-aba3c4f7abe7" providerId="ADAL" clId="{8337B127-753D-4514-8699-CB5DB168E2B1}" dt="2024-11-21T16:21:38.605" v="9788" actId="20577"/>
          <ac:spMkLst>
            <pc:docMk/>
            <pc:sldMk cId="2545790682" sldId="395"/>
            <ac:spMk id="2" creationId="{E726B403-FFB1-34A9-D7E5-5F37A8EDF6CE}"/>
          </ac:spMkLst>
        </pc:spChg>
        <pc:spChg chg="mod">
          <ac:chgData name="Ify Mordi (Staff)" userId="5a1191fb-c9fd-43d5-a87b-aba3c4f7abe7" providerId="ADAL" clId="{8337B127-753D-4514-8699-CB5DB168E2B1}" dt="2024-11-21T11:07:53.562" v="6371" actId="20577"/>
          <ac:spMkLst>
            <pc:docMk/>
            <pc:sldMk cId="2545790682" sldId="395"/>
            <ac:spMk id="4" creationId="{E0258B62-11B7-1C0A-B4F1-1C4DD26AB77E}"/>
          </ac:spMkLst>
        </pc:spChg>
        <pc:spChg chg="mod">
          <ac:chgData name="Ify Mordi (Staff)" userId="5a1191fb-c9fd-43d5-a87b-aba3c4f7abe7" providerId="ADAL" clId="{8337B127-753D-4514-8699-CB5DB168E2B1}" dt="2024-11-21T11:07:13.767" v="6299" actId="20577"/>
          <ac:spMkLst>
            <pc:docMk/>
            <pc:sldMk cId="2545790682" sldId="395"/>
            <ac:spMk id="9" creationId="{AFDF50A0-11B0-532B-A288-5C6C7BF7910A}"/>
          </ac:spMkLst>
        </pc:spChg>
        <pc:picChg chg="add mod">
          <ac:chgData name="Ify Mordi (Staff)" userId="5a1191fb-c9fd-43d5-a87b-aba3c4f7abe7" providerId="ADAL" clId="{8337B127-753D-4514-8699-CB5DB168E2B1}" dt="2024-11-21T11:07:40.252" v="6355" actId="1076"/>
          <ac:picMkLst>
            <pc:docMk/>
            <pc:sldMk cId="2545790682" sldId="395"/>
            <ac:picMk id="3" creationId="{C4120BB3-139A-FE3A-594E-5BAD3EA57B21}"/>
          </ac:picMkLst>
        </pc:picChg>
        <pc:picChg chg="add del">
          <ac:chgData name="Ify Mordi (Staff)" userId="5a1191fb-c9fd-43d5-a87b-aba3c4f7abe7" providerId="ADAL" clId="{8337B127-753D-4514-8699-CB5DB168E2B1}" dt="2024-11-21T11:08:25.051" v="6374" actId="478"/>
          <ac:picMkLst>
            <pc:docMk/>
            <pc:sldMk cId="2545790682" sldId="395"/>
            <ac:picMk id="5122" creationId="{1E0CF1E8-9898-9633-6356-2568658C1554}"/>
          </ac:picMkLst>
        </pc:picChg>
      </pc:sldChg>
      <pc:sldChg chg="addSp delSp modSp add mod">
        <pc:chgData name="Ify Mordi (Staff)" userId="5a1191fb-c9fd-43d5-a87b-aba3c4f7abe7" providerId="ADAL" clId="{8337B127-753D-4514-8699-CB5DB168E2B1}" dt="2024-11-21T11:16:16.298" v="6470" actId="20577"/>
        <pc:sldMkLst>
          <pc:docMk/>
          <pc:sldMk cId="3572712417" sldId="396"/>
        </pc:sldMkLst>
        <pc:spChg chg="mod">
          <ac:chgData name="Ify Mordi (Staff)" userId="5a1191fb-c9fd-43d5-a87b-aba3c4f7abe7" providerId="ADAL" clId="{8337B127-753D-4514-8699-CB5DB168E2B1}" dt="2024-11-21T11:10:24.543" v="6453" actId="5793"/>
          <ac:spMkLst>
            <pc:docMk/>
            <pc:sldMk cId="3572712417" sldId="396"/>
            <ac:spMk id="2" creationId="{6F2D1477-D3B9-B0BF-79A0-E18DE8389901}"/>
          </ac:spMkLst>
        </pc:spChg>
        <pc:spChg chg="del">
          <ac:chgData name="Ify Mordi (Staff)" userId="5a1191fb-c9fd-43d5-a87b-aba3c4f7abe7" providerId="ADAL" clId="{8337B127-753D-4514-8699-CB5DB168E2B1}" dt="2024-11-21T11:09:34.782" v="6418" actId="478"/>
          <ac:spMkLst>
            <pc:docMk/>
            <pc:sldMk cId="3572712417" sldId="396"/>
            <ac:spMk id="4" creationId="{6C8BF8C7-B3B6-0CF0-E855-439A39B92112}"/>
          </ac:spMkLst>
        </pc:spChg>
        <pc:spChg chg="mod">
          <ac:chgData name="Ify Mordi (Staff)" userId="5a1191fb-c9fd-43d5-a87b-aba3c4f7abe7" providerId="ADAL" clId="{8337B127-753D-4514-8699-CB5DB168E2B1}" dt="2024-11-21T11:16:16.298" v="6470" actId="20577"/>
          <ac:spMkLst>
            <pc:docMk/>
            <pc:sldMk cId="3572712417" sldId="396"/>
            <ac:spMk id="9" creationId="{CF0FD861-CE94-FC4F-81B1-685C29CD027F}"/>
          </ac:spMkLst>
        </pc:spChg>
        <pc:picChg chg="del">
          <ac:chgData name="Ify Mordi (Staff)" userId="5a1191fb-c9fd-43d5-a87b-aba3c4f7abe7" providerId="ADAL" clId="{8337B127-753D-4514-8699-CB5DB168E2B1}" dt="2024-11-21T11:09:36.589" v="6419" actId="478"/>
          <ac:picMkLst>
            <pc:docMk/>
            <pc:sldMk cId="3572712417" sldId="396"/>
            <ac:picMk id="3" creationId="{FA156FDE-6629-CDB7-C482-980439022EB9}"/>
          </ac:picMkLst>
        </pc:picChg>
        <pc:picChg chg="add mod modCrop">
          <ac:chgData name="Ify Mordi (Staff)" userId="5a1191fb-c9fd-43d5-a87b-aba3c4f7abe7" providerId="ADAL" clId="{8337B127-753D-4514-8699-CB5DB168E2B1}" dt="2024-11-21T11:10:16.360" v="6429" actId="1076"/>
          <ac:picMkLst>
            <pc:docMk/>
            <pc:sldMk cId="3572712417" sldId="396"/>
            <ac:picMk id="5" creationId="{DA11DB17-7FD1-CE0E-21B8-F618C355F658}"/>
          </ac:picMkLst>
        </pc:picChg>
        <pc:picChg chg="add del mod">
          <ac:chgData name="Ify Mordi (Staff)" userId="5a1191fb-c9fd-43d5-a87b-aba3c4f7abe7" providerId="ADAL" clId="{8337B127-753D-4514-8699-CB5DB168E2B1}" dt="2024-11-21T11:09:58.727" v="6423" actId="478"/>
          <ac:picMkLst>
            <pc:docMk/>
            <pc:sldMk cId="3572712417" sldId="396"/>
            <ac:picMk id="6" creationId="{AC012245-7B63-F83A-D03B-4ABACCBE1F06}"/>
          </ac:picMkLst>
        </pc:picChg>
        <pc:picChg chg="del">
          <ac:chgData name="Ify Mordi (Staff)" userId="5a1191fb-c9fd-43d5-a87b-aba3c4f7abe7" providerId="ADAL" clId="{8337B127-753D-4514-8699-CB5DB168E2B1}" dt="2024-11-21T11:08:35.198" v="6375" actId="478"/>
          <ac:picMkLst>
            <pc:docMk/>
            <pc:sldMk cId="3572712417" sldId="396"/>
            <ac:picMk id="5122" creationId="{E726F21B-8417-B910-12F4-0C97625ECB22}"/>
          </ac:picMkLst>
        </pc:picChg>
      </pc:sldChg>
      <pc:sldChg chg="addSp delSp modSp add mod">
        <pc:chgData name="Ify Mordi (Staff)" userId="5a1191fb-c9fd-43d5-a87b-aba3c4f7abe7" providerId="ADAL" clId="{8337B127-753D-4514-8699-CB5DB168E2B1}" dt="2024-11-21T12:09:30.551" v="6828" actId="20577"/>
        <pc:sldMkLst>
          <pc:docMk/>
          <pc:sldMk cId="3713152040" sldId="397"/>
        </pc:sldMkLst>
        <pc:spChg chg="mod">
          <ac:chgData name="Ify Mordi (Staff)" userId="5a1191fb-c9fd-43d5-a87b-aba3c4f7abe7" providerId="ADAL" clId="{8337B127-753D-4514-8699-CB5DB168E2B1}" dt="2024-11-21T11:54:48.770" v="6703" actId="20577"/>
          <ac:spMkLst>
            <pc:docMk/>
            <pc:sldMk cId="3713152040" sldId="397"/>
            <ac:spMk id="2" creationId="{308AADAC-C096-D711-3A8E-3AF48D4A543C}"/>
          </ac:spMkLst>
        </pc:spChg>
        <pc:spChg chg="add mod">
          <ac:chgData name="Ify Mordi (Staff)" userId="5a1191fb-c9fd-43d5-a87b-aba3c4f7abe7" providerId="ADAL" clId="{8337B127-753D-4514-8699-CB5DB168E2B1}" dt="2024-11-21T12:09:30.551" v="6828" actId="20577"/>
          <ac:spMkLst>
            <pc:docMk/>
            <pc:sldMk cId="3713152040" sldId="397"/>
            <ac:spMk id="6" creationId="{DC023C05-C9A4-DC2D-1EAD-498E6DB9DB0E}"/>
          </ac:spMkLst>
        </pc:spChg>
        <pc:spChg chg="add mod">
          <ac:chgData name="Ify Mordi (Staff)" userId="5a1191fb-c9fd-43d5-a87b-aba3c4f7abe7" providerId="ADAL" clId="{8337B127-753D-4514-8699-CB5DB168E2B1}" dt="2024-11-21T12:08:53.747" v="6786" actId="20577"/>
          <ac:spMkLst>
            <pc:docMk/>
            <pc:sldMk cId="3713152040" sldId="397"/>
            <ac:spMk id="8" creationId="{7A49B424-FA6B-516A-AA53-C8D7556D3EEA}"/>
          </ac:spMkLst>
        </pc:spChg>
        <pc:spChg chg="del mod">
          <ac:chgData name="Ify Mordi (Staff)" userId="5a1191fb-c9fd-43d5-a87b-aba3c4f7abe7" providerId="ADAL" clId="{8337B127-753D-4514-8699-CB5DB168E2B1}" dt="2024-11-21T12:08:07.068" v="6742" actId="478"/>
          <ac:spMkLst>
            <pc:docMk/>
            <pc:sldMk cId="3713152040" sldId="397"/>
            <ac:spMk id="9" creationId="{30E6A41C-0AE8-C3E7-17A8-52C554B1ACDF}"/>
          </ac:spMkLst>
        </pc:spChg>
        <pc:picChg chg="add mod">
          <ac:chgData name="Ify Mordi (Staff)" userId="5a1191fb-c9fd-43d5-a87b-aba3c4f7abe7" providerId="ADAL" clId="{8337B127-753D-4514-8699-CB5DB168E2B1}" dt="2024-11-21T11:54:39.220" v="6693" actId="1076"/>
          <ac:picMkLst>
            <pc:docMk/>
            <pc:sldMk cId="3713152040" sldId="397"/>
            <ac:picMk id="3" creationId="{A3BBCE3A-08D5-1CAE-869E-1526C2626239}"/>
          </ac:picMkLst>
        </pc:picChg>
        <pc:picChg chg="del">
          <ac:chgData name="Ify Mordi (Staff)" userId="5a1191fb-c9fd-43d5-a87b-aba3c4f7abe7" providerId="ADAL" clId="{8337B127-753D-4514-8699-CB5DB168E2B1}" dt="2024-11-21T11:38:57.070" v="6485" actId="478"/>
          <ac:picMkLst>
            <pc:docMk/>
            <pc:sldMk cId="3713152040" sldId="397"/>
            <ac:picMk id="5" creationId="{BC1C4A08-F882-E826-F9EE-634D7B05BE20}"/>
          </ac:picMkLst>
        </pc:picChg>
        <pc:picChg chg="add del mod">
          <ac:chgData name="Ify Mordi (Staff)" userId="5a1191fb-c9fd-43d5-a87b-aba3c4f7abe7" providerId="ADAL" clId="{8337B127-753D-4514-8699-CB5DB168E2B1}" dt="2024-11-21T11:54:35.772" v="6692" actId="478"/>
          <ac:picMkLst>
            <pc:docMk/>
            <pc:sldMk cId="3713152040" sldId="397"/>
            <ac:picMk id="7" creationId="{299C9A62-DA39-45E6-855C-B0191D3E5448}"/>
          </ac:picMkLst>
        </pc:picChg>
        <pc:picChg chg="add del">
          <ac:chgData name="Ify Mordi (Staff)" userId="5a1191fb-c9fd-43d5-a87b-aba3c4f7abe7" providerId="ADAL" clId="{8337B127-753D-4514-8699-CB5DB168E2B1}" dt="2024-11-21T12:08:07.068" v="6742" actId="478"/>
          <ac:picMkLst>
            <pc:docMk/>
            <pc:sldMk cId="3713152040" sldId="397"/>
            <ac:picMk id="18434" creationId="{EF03CB1B-647B-8598-D0D4-7AB001863CCE}"/>
          </ac:picMkLst>
        </pc:picChg>
      </pc:sldChg>
      <pc:sldChg chg="addSp delSp modSp add mod">
        <pc:chgData name="Ify Mordi (Staff)" userId="5a1191fb-c9fd-43d5-a87b-aba3c4f7abe7" providerId="ADAL" clId="{8337B127-753D-4514-8699-CB5DB168E2B1}" dt="2024-11-21T12:11:06.098" v="6935" actId="20577"/>
        <pc:sldMkLst>
          <pc:docMk/>
          <pc:sldMk cId="1688096804" sldId="398"/>
        </pc:sldMkLst>
        <pc:spChg chg="add mod">
          <ac:chgData name="Ify Mordi (Staff)" userId="5a1191fb-c9fd-43d5-a87b-aba3c4f7abe7" providerId="ADAL" clId="{8337B127-753D-4514-8699-CB5DB168E2B1}" dt="2024-11-21T12:11:06.098" v="6935" actId="20577"/>
          <ac:spMkLst>
            <pc:docMk/>
            <pc:sldMk cId="1688096804" sldId="398"/>
            <ac:spMk id="5" creationId="{09E7E318-5E89-66BF-3FBE-9CC2B1292250}"/>
          </ac:spMkLst>
        </pc:spChg>
        <pc:spChg chg="mod">
          <ac:chgData name="Ify Mordi (Staff)" userId="5a1191fb-c9fd-43d5-a87b-aba3c4f7abe7" providerId="ADAL" clId="{8337B127-753D-4514-8699-CB5DB168E2B1}" dt="2024-11-21T12:10:43.634" v="6903" actId="20577"/>
          <ac:spMkLst>
            <pc:docMk/>
            <pc:sldMk cId="1688096804" sldId="398"/>
            <ac:spMk id="6" creationId="{7206734D-5E80-2FA5-93B8-E518D1A89BCF}"/>
          </ac:spMkLst>
        </pc:spChg>
        <pc:picChg chg="del">
          <ac:chgData name="Ify Mordi (Staff)" userId="5a1191fb-c9fd-43d5-a87b-aba3c4f7abe7" providerId="ADAL" clId="{8337B127-753D-4514-8699-CB5DB168E2B1}" dt="2024-11-21T12:08:11.037" v="6744" actId="478"/>
          <ac:picMkLst>
            <pc:docMk/>
            <pc:sldMk cId="1688096804" sldId="398"/>
            <ac:picMk id="3" creationId="{BD76D6BF-14C8-233B-54B9-D385486A5CC6}"/>
          </ac:picMkLst>
        </pc:picChg>
        <pc:picChg chg="add mod">
          <ac:chgData name="Ify Mordi (Staff)" userId="5a1191fb-c9fd-43d5-a87b-aba3c4f7abe7" providerId="ADAL" clId="{8337B127-753D-4514-8699-CB5DB168E2B1}" dt="2024-11-21T12:08:25.273" v="6750" actId="1076"/>
          <ac:picMkLst>
            <pc:docMk/>
            <pc:sldMk cId="1688096804" sldId="398"/>
            <ac:picMk id="4" creationId="{6D914FC9-B411-7111-2758-76AB2A086CDB}"/>
          </ac:picMkLst>
        </pc:picChg>
      </pc:sldChg>
      <pc:sldChg chg="addSp delSp modSp add mod">
        <pc:chgData name="Ify Mordi (Staff)" userId="5a1191fb-c9fd-43d5-a87b-aba3c4f7abe7" providerId="ADAL" clId="{8337B127-753D-4514-8699-CB5DB168E2B1}" dt="2024-11-21T12:23:27.045" v="7275" actId="1076"/>
        <pc:sldMkLst>
          <pc:docMk/>
          <pc:sldMk cId="210168163" sldId="399"/>
        </pc:sldMkLst>
        <pc:spChg chg="mod">
          <ac:chgData name="Ify Mordi (Staff)" userId="5a1191fb-c9fd-43d5-a87b-aba3c4f7abe7" providerId="ADAL" clId="{8337B127-753D-4514-8699-CB5DB168E2B1}" dt="2024-11-21T12:12:24.341" v="6968" actId="20577"/>
          <ac:spMkLst>
            <pc:docMk/>
            <pc:sldMk cId="210168163" sldId="399"/>
            <ac:spMk id="2" creationId="{EC8A4D29-7A60-0DE0-37C2-3F31031D564E}"/>
          </ac:spMkLst>
        </pc:spChg>
        <pc:spChg chg="mod">
          <ac:chgData name="Ify Mordi (Staff)" userId="5a1191fb-c9fd-43d5-a87b-aba3c4f7abe7" providerId="ADAL" clId="{8337B127-753D-4514-8699-CB5DB168E2B1}" dt="2024-11-21T12:23:27.045" v="7275" actId="1076"/>
          <ac:spMkLst>
            <pc:docMk/>
            <pc:sldMk cId="210168163" sldId="399"/>
            <ac:spMk id="5" creationId="{D1DC2C8D-DCD3-4759-70BB-71121F98E8BA}"/>
          </ac:spMkLst>
        </pc:spChg>
        <pc:spChg chg="mod">
          <ac:chgData name="Ify Mordi (Staff)" userId="5a1191fb-c9fd-43d5-a87b-aba3c4f7abe7" providerId="ADAL" clId="{8337B127-753D-4514-8699-CB5DB168E2B1}" dt="2024-11-21T12:20:12.959" v="7175" actId="20577"/>
          <ac:spMkLst>
            <pc:docMk/>
            <pc:sldMk cId="210168163" sldId="399"/>
            <ac:spMk id="6" creationId="{1DD75556-9252-0C51-68DF-2A53D4D2AE24}"/>
          </ac:spMkLst>
        </pc:spChg>
        <pc:spChg chg="add mod">
          <ac:chgData name="Ify Mordi (Staff)" userId="5a1191fb-c9fd-43d5-a87b-aba3c4f7abe7" providerId="ADAL" clId="{8337B127-753D-4514-8699-CB5DB168E2B1}" dt="2024-11-21T12:20:53.366" v="7196" actId="1076"/>
          <ac:spMkLst>
            <pc:docMk/>
            <pc:sldMk cId="210168163" sldId="399"/>
            <ac:spMk id="8" creationId="{B03BE538-7500-55C6-0264-EB48A3A9D324}"/>
          </ac:spMkLst>
        </pc:spChg>
        <pc:spChg chg="add mod">
          <ac:chgData name="Ify Mordi (Staff)" userId="5a1191fb-c9fd-43d5-a87b-aba3c4f7abe7" providerId="ADAL" clId="{8337B127-753D-4514-8699-CB5DB168E2B1}" dt="2024-11-21T12:21:04.274" v="7205" actId="20577"/>
          <ac:spMkLst>
            <pc:docMk/>
            <pc:sldMk cId="210168163" sldId="399"/>
            <ac:spMk id="9" creationId="{84747D18-21B8-833F-CADD-4796BF284D04}"/>
          </ac:spMkLst>
        </pc:spChg>
        <pc:spChg chg="add mod">
          <ac:chgData name="Ify Mordi (Staff)" userId="5a1191fb-c9fd-43d5-a87b-aba3c4f7abe7" providerId="ADAL" clId="{8337B127-753D-4514-8699-CB5DB168E2B1}" dt="2024-11-21T12:21:29.652" v="7210" actId="207"/>
          <ac:spMkLst>
            <pc:docMk/>
            <pc:sldMk cId="210168163" sldId="399"/>
            <ac:spMk id="10" creationId="{CFC6689F-ADB3-6CEC-7369-855C4DEA8768}"/>
          </ac:spMkLst>
        </pc:spChg>
        <pc:picChg chg="add mod">
          <ac:chgData name="Ify Mordi (Staff)" userId="5a1191fb-c9fd-43d5-a87b-aba3c4f7abe7" providerId="ADAL" clId="{8337B127-753D-4514-8699-CB5DB168E2B1}" dt="2024-11-21T12:20:24.190" v="7180" actId="1076"/>
          <ac:picMkLst>
            <pc:docMk/>
            <pc:sldMk cId="210168163" sldId="399"/>
            <ac:picMk id="3" creationId="{4073AED8-CA68-C8F2-820B-2443BA371A83}"/>
          </ac:picMkLst>
        </pc:picChg>
        <pc:picChg chg="del">
          <ac:chgData name="Ify Mordi (Staff)" userId="5a1191fb-c9fd-43d5-a87b-aba3c4f7abe7" providerId="ADAL" clId="{8337B127-753D-4514-8699-CB5DB168E2B1}" dt="2024-11-21T12:12:26.463" v="6969" actId="478"/>
          <ac:picMkLst>
            <pc:docMk/>
            <pc:sldMk cId="210168163" sldId="399"/>
            <ac:picMk id="4" creationId="{E904DB4D-5169-9003-BB93-19CD656F60EE}"/>
          </ac:picMkLst>
        </pc:picChg>
        <pc:picChg chg="add mod modCrop">
          <ac:chgData name="Ify Mordi (Staff)" userId="5a1191fb-c9fd-43d5-a87b-aba3c4f7abe7" providerId="ADAL" clId="{8337B127-753D-4514-8699-CB5DB168E2B1}" dt="2024-11-21T12:20:25.837" v="7181" actId="1076"/>
          <ac:picMkLst>
            <pc:docMk/>
            <pc:sldMk cId="210168163" sldId="399"/>
            <ac:picMk id="7" creationId="{EBBF2290-1173-13B2-4256-62CDFC461BEA}"/>
          </ac:picMkLst>
        </pc:picChg>
      </pc:sldChg>
      <pc:sldChg chg="addSp delSp modSp add mod">
        <pc:chgData name="Ify Mordi (Staff)" userId="5a1191fb-c9fd-43d5-a87b-aba3c4f7abe7" providerId="ADAL" clId="{8337B127-753D-4514-8699-CB5DB168E2B1}" dt="2024-11-21T12:38:05.339" v="7925" actId="20577"/>
        <pc:sldMkLst>
          <pc:docMk/>
          <pc:sldMk cId="541673859" sldId="400"/>
        </pc:sldMkLst>
        <pc:spChg chg="mod">
          <ac:chgData name="Ify Mordi (Staff)" userId="5a1191fb-c9fd-43d5-a87b-aba3c4f7abe7" providerId="ADAL" clId="{8337B127-753D-4514-8699-CB5DB168E2B1}" dt="2024-11-21T12:38:05.339" v="7925" actId="20577"/>
          <ac:spMkLst>
            <pc:docMk/>
            <pc:sldMk cId="541673859" sldId="400"/>
            <ac:spMk id="2" creationId="{504FC5F2-2F43-3154-0C84-50AEC8E66603}"/>
          </ac:spMkLst>
        </pc:spChg>
        <pc:spChg chg="mod">
          <ac:chgData name="Ify Mordi (Staff)" userId="5a1191fb-c9fd-43d5-a87b-aba3c4f7abe7" providerId="ADAL" clId="{8337B127-753D-4514-8699-CB5DB168E2B1}" dt="2024-11-21T12:27:21.198" v="7409" actId="20577"/>
          <ac:spMkLst>
            <pc:docMk/>
            <pc:sldMk cId="541673859" sldId="400"/>
            <ac:spMk id="5" creationId="{3963CA76-AFD6-3AB6-641B-0CBA6B635825}"/>
          </ac:spMkLst>
        </pc:spChg>
        <pc:spChg chg="mod">
          <ac:chgData name="Ify Mordi (Staff)" userId="5a1191fb-c9fd-43d5-a87b-aba3c4f7abe7" providerId="ADAL" clId="{8337B127-753D-4514-8699-CB5DB168E2B1}" dt="2024-11-21T12:27:05.066" v="7393" actId="313"/>
          <ac:spMkLst>
            <pc:docMk/>
            <pc:sldMk cId="541673859" sldId="400"/>
            <ac:spMk id="6" creationId="{1F0C3A00-D5B2-618B-2D2E-084540A35A8A}"/>
          </ac:spMkLst>
        </pc:spChg>
        <pc:spChg chg="del">
          <ac:chgData name="Ify Mordi (Staff)" userId="5a1191fb-c9fd-43d5-a87b-aba3c4f7abe7" providerId="ADAL" clId="{8337B127-753D-4514-8699-CB5DB168E2B1}" dt="2024-11-21T12:25:46.691" v="7276" actId="478"/>
          <ac:spMkLst>
            <pc:docMk/>
            <pc:sldMk cId="541673859" sldId="400"/>
            <ac:spMk id="8" creationId="{9D1952D2-B39D-C25A-6B4B-686778B1ABFF}"/>
          </ac:spMkLst>
        </pc:spChg>
        <pc:spChg chg="del">
          <ac:chgData name="Ify Mordi (Staff)" userId="5a1191fb-c9fd-43d5-a87b-aba3c4f7abe7" providerId="ADAL" clId="{8337B127-753D-4514-8699-CB5DB168E2B1}" dt="2024-11-21T12:25:48.446" v="7277" actId="478"/>
          <ac:spMkLst>
            <pc:docMk/>
            <pc:sldMk cId="541673859" sldId="400"/>
            <ac:spMk id="9" creationId="{6C85055A-CD21-2014-74D4-3AA9324CD3E8}"/>
          </ac:spMkLst>
        </pc:spChg>
        <pc:spChg chg="del">
          <ac:chgData name="Ify Mordi (Staff)" userId="5a1191fb-c9fd-43d5-a87b-aba3c4f7abe7" providerId="ADAL" clId="{8337B127-753D-4514-8699-CB5DB168E2B1}" dt="2024-11-21T12:22:05.846" v="7221" actId="478"/>
          <ac:spMkLst>
            <pc:docMk/>
            <pc:sldMk cId="541673859" sldId="400"/>
            <ac:spMk id="10" creationId="{0866BD18-44C9-9ECB-5769-FCAD48A51B76}"/>
          </ac:spMkLst>
        </pc:spChg>
        <pc:picChg chg="del">
          <ac:chgData name="Ify Mordi (Staff)" userId="5a1191fb-c9fd-43d5-a87b-aba3c4f7abe7" providerId="ADAL" clId="{8337B127-753D-4514-8699-CB5DB168E2B1}" dt="2024-11-21T12:22:05.846" v="7221" actId="478"/>
          <ac:picMkLst>
            <pc:docMk/>
            <pc:sldMk cId="541673859" sldId="400"/>
            <ac:picMk id="3" creationId="{4C95A340-3AB3-B5C2-5E35-3744C64E025C}"/>
          </ac:picMkLst>
        </pc:picChg>
        <pc:picChg chg="add del mod modCrop">
          <ac:chgData name="Ify Mordi (Staff)" userId="5a1191fb-c9fd-43d5-a87b-aba3c4f7abe7" providerId="ADAL" clId="{8337B127-753D-4514-8699-CB5DB168E2B1}" dt="2024-11-21T12:37:47.202" v="7910" actId="478"/>
          <ac:picMkLst>
            <pc:docMk/>
            <pc:sldMk cId="541673859" sldId="400"/>
            <ac:picMk id="4" creationId="{983F7A05-FEC1-5AC6-E5CC-5BE644C3BF9C}"/>
          </ac:picMkLst>
        </pc:picChg>
        <pc:picChg chg="del">
          <ac:chgData name="Ify Mordi (Staff)" userId="5a1191fb-c9fd-43d5-a87b-aba3c4f7abe7" providerId="ADAL" clId="{8337B127-753D-4514-8699-CB5DB168E2B1}" dt="2024-11-21T12:22:05.846" v="7221" actId="478"/>
          <ac:picMkLst>
            <pc:docMk/>
            <pc:sldMk cId="541673859" sldId="400"/>
            <ac:picMk id="7" creationId="{1030D621-E51F-FBD4-80A2-6287213E247B}"/>
          </ac:picMkLst>
        </pc:picChg>
      </pc:sldChg>
      <pc:sldChg chg="addSp delSp modSp add mod modAnim">
        <pc:chgData name="Ify Mordi (Staff)" userId="5a1191fb-c9fd-43d5-a87b-aba3c4f7abe7" providerId="ADAL" clId="{8337B127-753D-4514-8699-CB5DB168E2B1}" dt="2024-11-21T12:36:02.917" v="7846"/>
        <pc:sldMkLst>
          <pc:docMk/>
          <pc:sldMk cId="3386048735" sldId="401"/>
        </pc:sldMkLst>
        <pc:spChg chg="mod">
          <ac:chgData name="Ify Mordi (Staff)" userId="5a1191fb-c9fd-43d5-a87b-aba3c4f7abe7" providerId="ADAL" clId="{8337B127-753D-4514-8699-CB5DB168E2B1}" dt="2024-11-21T12:28:20.805" v="7460" actId="20577"/>
          <ac:spMkLst>
            <pc:docMk/>
            <pc:sldMk cId="3386048735" sldId="401"/>
            <ac:spMk id="2" creationId="{94CCD97F-3237-8DBE-B556-D458E715FB6F}"/>
          </ac:spMkLst>
        </pc:spChg>
        <pc:spChg chg="del">
          <ac:chgData name="Ify Mordi (Staff)" userId="5a1191fb-c9fd-43d5-a87b-aba3c4f7abe7" providerId="ADAL" clId="{8337B127-753D-4514-8699-CB5DB168E2B1}" dt="2024-11-21T12:33:17.708" v="7656" actId="478"/>
          <ac:spMkLst>
            <pc:docMk/>
            <pc:sldMk cId="3386048735" sldId="401"/>
            <ac:spMk id="5" creationId="{865A313B-376F-A815-B4D0-0C9216F7C490}"/>
          </ac:spMkLst>
        </pc:spChg>
        <pc:spChg chg="add mod">
          <ac:chgData name="Ify Mordi (Staff)" userId="5a1191fb-c9fd-43d5-a87b-aba3c4f7abe7" providerId="ADAL" clId="{8337B127-753D-4514-8699-CB5DB168E2B1}" dt="2024-11-21T12:33:41.347" v="7696" actId="14100"/>
          <ac:spMkLst>
            <pc:docMk/>
            <pc:sldMk cId="3386048735" sldId="401"/>
            <ac:spMk id="7" creationId="{9E4EF7BC-CB44-5221-B31C-29AAC825E1F8}"/>
          </ac:spMkLst>
        </pc:spChg>
        <pc:spChg chg="mod">
          <ac:chgData name="Ify Mordi (Staff)" userId="5a1191fb-c9fd-43d5-a87b-aba3c4f7abe7" providerId="ADAL" clId="{8337B127-753D-4514-8699-CB5DB168E2B1}" dt="2024-11-21T12:35:55.042" v="7845" actId="1076"/>
          <ac:spMkLst>
            <pc:docMk/>
            <pc:sldMk cId="3386048735" sldId="401"/>
            <ac:spMk id="9" creationId="{06B7D91F-D6AB-EBAD-1C50-3FB5F21C0EE1}"/>
          </ac:spMkLst>
        </pc:spChg>
        <pc:spChg chg="add mod">
          <ac:chgData name="Ify Mordi (Staff)" userId="5a1191fb-c9fd-43d5-a87b-aba3c4f7abe7" providerId="ADAL" clId="{8337B127-753D-4514-8699-CB5DB168E2B1}" dt="2024-11-21T12:35:27.009" v="7805" actId="1076"/>
          <ac:spMkLst>
            <pc:docMk/>
            <pc:sldMk cId="3386048735" sldId="401"/>
            <ac:spMk id="12" creationId="{D918251E-701D-AD1E-E42C-54791C92A7A6}"/>
          </ac:spMkLst>
        </pc:spChg>
        <pc:picChg chg="del">
          <ac:chgData name="Ify Mordi (Staff)" userId="5a1191fb-c9fd-43d5-a87b-aba3c4f7abe7" providerId="ADAL" clId="{8337B127-753D-4514-8699-CB5DB168E2B1}" dt="2024-11-21T12:30:15.130" v="7461" actId="478"/>
          <ac:picMkLst>
            <pc:docMk/>
            <pc:sldMk cId="3386048735" sldId="401"/>
            <ac:picMk id="3" creationId="{175A14A6-7D9E-5671-E06F-1051B51D0A1E}"/>
          </ac:picMkLst>
        </pc:picChg>
        <pc:picChg chg="add mod modCrop">
          <ac:chgData name="Ify Mordi (Staff)" userId="5a1191fb-c9fd-43d5-a87b-aba3c4f7abe7" providerId="ADAL" clId="{8337B127-753D-4514-8699-CB5DB168E2B1}" dt="2024-11-21T12:34:50.362" v="7703" actId="1076"/>
          <ac:picMkLst>
            <pc:docMk/>
            <pc:sldMk cId="3386048735" sldId="401"/>
            <ac:picMk id="4" creationId="{79D22320-BB4E-4431-0C87-483E7B70CA7F}"/>
          </ac:picMkLst>
        </pc:picChg>
        <pc:picChg chg="add mod">
          <ac:chgData name="Ify Mordi (Staff)" userId="5a1191fb-c9fd-43d5-a87b-aba3c4f7abe7" providerId="ADAL" clId="{8337B127-753D-4514-8699-CB5DB168E2B1}" dt="2024-11-21T12:33:44.788" v="7698" actId="1076"/>
          <ac:picMkLst>
            <pc:docMk/>
            <pc:sldMk cId="3386048735" sldId="401"/>
            <ac:picMk id="10" creationId="{A507DF49-A859-37CF-9760-108C8343D501}"/>
          </ac:picMkLst>
        </pc:picChg>
        <pc:picChg chg="add mod modCrop">
          <ac:chgData name="Ify Mordi (Staff)" userId="5a1191fb-c9fd-43d5-a87b-aba3c4f7abe7" providerId="ADAL" clId="{8337B127-753D-4514-8699-CB5DB168E2B1}" dt="2024-11-21T12:34:42.154" v="7702" actId="1076"/>
          <ac:picMkLst>
            <pc:docMk/>
            <pc:sldMk cId="3386048735" sldId="401"/>
            <ac:picMk id="11" creationId="{2FA39042-D8EF-F27B-1508-9C6CC33DA251}"/>
          </ac:picMkLst>
        </pc:picChg>
      </pc:sldChg>
      <pc:sldChg chg="addSp delSp modSp add mod">
        <pc:chgData name="Ify Mordi (Staff)" userId="5a1191fb-c9fd-43d5-a87b-aba3c4f7abe7" providerId="ADAL" clId="{8337B127-753D-4514-8699-CB5DB168E2B1}" dt="2024-11-21T12:39:42.383" v="8122" actId="20577"/>
        <pc:sldMkLst>
          <pc:docMk/>
          <pc:sldMk cId="3707769123" sldId="402"/>
        </pc:sldMkLst>
        <pc:spChg chg="mod">
          <ac:chgData name="Ify Mordi (Staff)" userId="5a1191fb-c9fd-43d5-a87b-aba3c4f7abe7" providerId="ADAL" clId="{8337B127-753D-4514-8699-CB5DB168E2B1}" dt="2024-11-21T12:39:42.383" v="8122" actId="20577"/>
          <ac:spMkLst>
            <pc:docMk/>
            <pc:sldMk cId="3707769123" sldId="402"/>
            <ac:spMk id="5" creationId="{1AA924BB-926B-3220-1A17-BD014A2782AF}"/>
          </ac:spMkLst>
        </pc:spChg>
        <pc:spChg chg="mod">
          <ac:chgData name="Ify Mordi (Staff)" userId="5a1191fb-c9fd-43d5-a87b-aba3c4f7abe7" providerId="ADAL" clId="{8337B127-753D-4514-8699-CB5DB168E2B1}" dt="2024-11-21T12:39:23.761" v="8087" actId="14100"/>
          <ac:spMkLst>
            <pc:docMk/>
            <pc:sldMk cId="3707769123" sldId="402"/>
            <ac:spMk id="6" creationId="{BF49CFCD-C114-7551-4D20-65541EE0C442}"/>
          </ac:spMkLst>
        </pc:spChg>
        <pc:picChg chg="add mod">
          <ac:chgData name="Ify Mordi (Staff)" userId="5a1191fb-c9fd-43d5-a87b-aba3c4f7abe7" providerId="ADAL" clId="{8337B127-753D-4514-8699-CB5DB168E2B1}" dt="2024-11-21T12:38:17.841" v="7929" actId="1076"/>
          <ac:picMkLst>
            <pc:docMk/>
            <pc:sldMk cId="3707769123" sldId="402"/>
            <ac:picMk id="3" creationId="{928EDCE8-AC78-4E88-3B3E-F61FF1E0082E}"/>
          </ac:picMkLst>
        </pc:picChg>
        <pc:picChg chg="del">
          <ac:chgData name="Ify Mordi (Staff)" userId="5a1191fb-c9fd-43d5-a87b-aba3c4f7abe7" providerId="ADAL" clId="{8337B127-753D-4514-8699-CB5DB168E2B1}" dt="2024-11-21T12:38:09.116" v="7926" actId="478"/>
          <ac:picMkLst>
            <pc:docMk/>
            <pc:sldMk cId="3707769123" sldId="402"/>
            <ac:picMk id="4" creationId="{DB3E6D7A-DC48-1033-0075-67B216639585}"/>
          </ac:picMkLst>
        </pc:picChg>
      </pc:sldChg>
      <pc:sldChg chg="addSp delSp modSp add mod">
        <pc:chgData name="Ify Mordi (Staff)" userId="5a1191fb-c9fd-43d5-a87b-aba3c4f7abe7" providerId="ADAL" clId="{8337B127-753D-4514-8699-CB5DB168E2B1}" dt="2024-11-21T12:41:34.640" v="8174" actId="1076"/>
        <pc:sldMkLst>
          <pc:docMk/>
          <pc:sldMk cId="75668310" sldId="403"/>
        </pc:sldMkLst>
        <pc:spChg chg="mod">
          <ac:chgData name="Ify Mordi (Staff)" userId="5a1191fb-c9fd-43d5-a87b-aba3c4f7abe7" providerId="ADAL" clId="{8337B127-753D-4514-8699-CB5DB168E2B1}" dt="2024-11-21T12:41:17.400" v="8167" actId="20577"/>
          <ac:spMkLst>
            <pc:docMk/>
            <pc:sldMk cId="75668310" sldId="403"/>
            <ac:spMk id="2" creationId="{45FBCCFB-FF6C-C798-0C72-832A403B6AAA}"/>
          </ac:spMkLst>
        </pc:spChg>
        <pc:spChg chg="del">
          <ac:chgData name="Ify Mordi (Staff)" userId="5a1191fb-c9fd-43d5-a87b-aba3c4f7abe7" providerId="ADAL" clId="{8337B127-753D-4514-8699-CB5DB168E2B1}" dt="2024-11-21T12:41:31.786" v="8173" actId="478"/>
          <ac:spMkLst>
            <pc:docMk/>
            <pc:sldMk cId="75668310" sldId="403"/>
            <ac:spMk id="5" creationId="{BDC4F839-0BBA-20B5-E086-C94B14CB72DE}"/>
          </ac:spMkLst>
        </pc:spChg>
        <pc:spChg chg="del">
          <ac:chgData name="Ify Mordi (Staff)" userId="5a1191fb-c9fd-43d5-a87b-aba3c4f7abe7" providerId="ADAL" clId="{8337B127-753D-4514-8699-CB5DB168E2B1}" dt="2024-11-21T12:41:30.278" v="8172" actId="478"/>
          <ac:spMkLst>
            <pc:docMk/>
            <pc:sldMk cId="75668310" sldId="403"/>
            <ac:spMk id="6" creationId="{9CCD8CAB-F145-0DF4-B0D2-63A963DFD89A}"/>
          </ac:spMkLst>
        </pc:spChg>
        <pc:picChg chg="del">
          <ac:chgData name="Ify Mordi (Staff)" userId="5a1191fb-c9fd-43d5-a87b-aba3c4f7abe7" providerId="ADAL" clId="{8337B127-753D-4514-8699-CB5DB168E2B1}" dt="2024-11-21T12:41:19.220" v="8168" actId="478"/>
          <ac:picMkLst>
            <pc:docMk/>
            <pc:sldMk cId="75668310" sldId="403"/>
            <ac:picMk id="3" creationId="{2744AD76-20E8-53E9-32AF-6CFE9B4F2D1D}"/>
          </ac:picMkLst>
        </pc:picChg>
        <pc:picChg chg="add mod">
          <ac:chgData name="Ify Mordi (Staff)" userId="5a1191fb-c9fd-43d5-a87b-aba3c4f7abe7" providerId="ADAL" clId="{8337B127-753D-4514-8699-CB5DB168E2B1}" dt="2024-11-21T12:41:34.640" v="8174" actId="1076"/>
          <ac:picMkLst>
            <pc:docMk/>
            <pc:sldMk cId="75668310" sldId="403"/>
            <ac:picMk id="4" creationId="{B1923125-C679-8A69-07E5-AC773E709C25}"/>
          </ac:picMkLst>
        </pc:picChg>
      </pc:sldChg>
      <pc:sldChg chg="addSp delSp modSp add mod">
        <pc:chgData name="Ify Mordi (Staff)" userId="5a1191fb-c9fd-43d5-a87b-aba3c4f7abe7" providerId="ADAL" clId="{8337B127-753D-4514-8699-CB5DB168E2B1}" dt="2024-11-22T11:48:21.521" v="11833" actId="20577"/>
        <pc:sldMkLst>
          <pc:docMk/>
          <pc:sldMk cId="4019824403" sldId="404"/>
        </pc:sldMkLst>
        <pc:spChg chg="mod">
          <ac:chgData name="Ify Mordi (Staff)" userId="5a1191fb-c9fd-43d5-a87b-aba3c4f7abe7" providerId="ADAL" clId="{8337B127-753D-4514-8699-CB5DB168E2B1}" dt="2024-11-22T11:48:21.521" v="11833" actId="20577"/>
          <ac:spMkLst>
            <pc:docMk/>
            <pc:sldMk cId="4019824403" sldId="404"/>
            <ac:spMk id="2" creationId="{72BDCAE6-F507-3D79-5B30-FDCAA949FE0D}"/>
          </ac:spMkLst>
        </pc:spChg>
        <pc:spChg chg="add mod">
          <ac:chgData name="Ify Mordi (Staff)" userId="5a1191fb-c9fd-43d5-a87b-aba3c4f7abe7" providerId="ADAL" clId="{8337B127-753D-4514-8699-CB5DB168E2B1}" dt="2024-11-21T12:42:28.902" v="8177"/>
          <ac:spMkLst>
            <pc:docMk/>
            <pc:sldMk cId="4019824403" sldId="404"/>
            <ac:spMk id="3" creationId="{93802FFC-F6A0-EEB8-61EC-3E7FD9F03EBB}"/>
          </ac:spMkLst>
        </pc:spChg>
        <pc:picChg chg="del">
          <ac:chgData name="Ify Mordi (Staff)" userId="5a1191fb-c9fd-43d5-a87b-aba3c4f7abe7" providerId="ADAL" clId="{8337B127-753D-4514-8699-CB5DB168E2B1}" dt="2024-11-21T12:42:22.329" v="8176" actId="478"/>
          <ac:picMkLst>
            <pc:docMk/>
            <pc:sldMk cId="4019824403" sldId="404"/>
            <ac:picMk id="4" creationId="{E4D7797A-FB79-7436-F7CB-E8636AAE161D}"/>
          </ac:picMkLst>
        </pc:picChg>
        <pc:picChg chg="add mod">
          <ac:chgData name="Ify Mordi (Staff)" userId="5a1191fb-c9fd-43d5-a87b-aba3c4f7abe7" providerId="ADAL" clId="{8337B127-753D-4514-8699-CB5DB168E2B1}" dt="2024-11-21T12:42:28.902" v="8177"/>
          <ac:picMkLst>
            <pc:docMk/>
            <pc:sldMk cId="4019824403" sldId="404"/>
            <ac:picMk id="5" creationId="{FEC1B54F-6D7E-9D97-2861-A05479E2E315}"/>
          </ac:picMkLst>
        </pc:picChg>
        <pc:picChg chg="add del mod">
          <ac:chgData name="Ify Mordi (Staff)" userId="5a1191fb-c9fd-43d5-a87b-aba3c4f7abe7" providerId="ADAL" clId="{8337B127-753D-4514-8699-CB5DB168E2B1}" dt="2024-11-21T12:42:44.180" v="8178" actId="478"/>
          <ac:picMkLst>
            <pc:docMk/>
            <pc:sldMk cId="4019824403" sldId="404"/>
            <ac:picMk id="6" creationId="{EC890149-7D25-6A14-48BA-415E4BCFD838}"/>
          </ac:picMkLst>
        </pc:picChg>
        <pc:picChg chg="add del mod">
          <ac:chgData name="Ify Mordi (Staff)" userId="5a1191fb-c9fd-43d5-a87b-aba3c4f7abe7" providerId="ADAL" clId="{8337B127-753D-4514-8699-CB5DB168E2B1}" dt="2024-11-21T12:42:45.576" v="8179" actId="478"/>
          <ac:picMkLst>
            <pc:docMk/>
            <pc:sldMk cId="4019824403" sldId="404"/>
            <ac:picMk id="7" creationId="{0C9F8E25-FE8E-C1C4-5F7B-319CC21C5985}"/>
          </ac:picMkLst>
        </pc:picChg>
      </pc:sldChg>
      <pc:sldChg chg="addSp delSp modSp add mod">
        <pc:chgData name="Ify Mordi (Staff)" userId="5a1191fb-c9fd-43d5-a87b-aba3c4f7abe7" providerId="ADAL" clId="{8337B127-753D-4514-8699-CB5DB168E2B1}" dt="2024-11-22T11:25:33.288" v="11379" actId="20577"/>
        <pc:sldMkLst>
          <pc:docMk/>
          <pc:sldMk cId="1385357081" sldId="405"/>
        </pc:sldMkLst>
        <pc:spChg chg="mod">
          <ac:chgData name="Ify Mordi (Staff)" userId="5a1191fb-c9fd-43d5-a87b-aba3c4f7abe7" providerId="ADAL" clId="{8337B127-753D-4514-8699-CB5DB168E2B1}" dt="2024-11-22T11:25:33.288" v="11379" actId="20577"/>
          <ac:spMkLst>
            <pc:docMk/>
            <pc:sldMk cId="1385357081" sldId="405"/>
            <ac:spMk id="2" creationId="{9079BF36-98AD-F44A-232C-88B3EE79D963}"/>
          </ac:spMkLst>
        </pc:spChg>
        <pc:spChg chg="del">
          <ac:chgData name="Ify Mordi (Staff)" userId="5a1191fb-c9fd-43d5-a87b-aba3c4f7abe7" providerId="ADAL" clId="{8337B127-753D-4514-8699-CB5DB168E2B1}" dt="2024-11-21T12:45:10.707" v="8264" actId="478"/>
          <ac:spMkLst>
            <pc:docMk/>
            <pc:sldMk cId="1385357081" sldId="405"/>
            <ac:spMk id="3" creationId="{9A6D2D72-38D4-41EA-A764-C6092E07707D}"/>
          </ac:spMkLst>
        </pc:spChg>
        <pc:spChg chg="add mod">
          <ac:chgData name="Ify Mordi (Staff)" userId="5a1191fb-c9fd-43d5-a87b-aba3c4f7abe7" providerId="ADAL" clId="{8337B127-753D-4514-8699-CB5DB168E2B1}" dt="2024-11-21T12:45:30.195" v="8284" actId="20577"/>
          <ac:spMkLst>
            <pc:docMk/>
            <pc:sldMk cId="1385357081" sldId="405"/>
            <ac:spMk id="6" creationId="{CCC16D80-51D0-319E-7FE9-437661DD53FE}"/>
          </ac:spMkLst>
        </pc:spChg>
        <pc:spChg chg="add mod">
          <ac:chgData name="Ify Mordi (Staff)" userId="5a1191fb-c9fd-43d5-a87b-aba3c4f7abe7" providerId="ADAL" clId="{8337B127-753D-4514-8699-CB5DB168E2B1}" dt="2024-11-22T11:25:13.237" v="11368" actId="1076"/>
          <ac:spMkLst>
            <pc:docMk/>
            <pc:sldMk cId="1385357081" sldId="405"/>
            <ac:spMk id="7" creationId="{450B27F7-7133-8ADA-F294-E610C0C66D72}"/>
          </ac:spMkLst>
        </pc:spChg>
        <pc:picChg chg="add mod modCrop">
          <ac:chgData name="Ify Mordi (Staff)" userId="5a1191fb-c9fd-43d5-a87b-aba3c4f7abe7" providerId="ADAL" clId="{8337B127-753D-4514-8699-CB5DB168E2B1}" dt="2024-11-21T12:44:48.281" v="8263" actId="1076"/>
          <ac:picMkLst>
            <pc:docMk/>
            <pc:sldMk cId="1385357081" sldId="405"/>
            <ac:picMk id="4" creationId="{98062868-B557-4A0C-7116-AE7A14FF2651}"/>
          </ac:picMkLst>
        </pc:picChg>
        <pc:picChg chg="del">
          <ac:chgData name="Ify Mordi (Staff)" userId="5a1191fb-c9fd-43d5-a87b-aba3c4f7abe7" providerId="ADAL" clId="{8337B127-753D-4514-8699-CB5DB168E2B1}" dt="2024-11-21T12:44:15.668" v="8258" actId="478"/>
          <ac:picMkLst>
            <pc:docMk/>
            <pc:sldMk cId="1385357081" sldId="405"/>
            <ac:picMk id="5" creationId="{DC5B8E9E-A3BC-20B6-56AC-124C3FD8592F}"/>
          </ac:picMkLst>
        </pc:picChg>
      </pc:sldChg>
      <pc:sldChg chg="addSp delSp modSp add mod">
        <pc:chgData name="Ify Mordi (Staff)" userId="5a1191fb-c9fd-43d5-a87b-aba3c4f7abe7" providerId="ADAL" clId="{8337B127-753D-4514-8699-CB5DB168E2B1}" dt="2024-11-21T12:50:07.494" v="8714" actId="1076"/>
        <pc:sldMkLst>
          <pc:docMk/>
          <pc:sldMk cId="3549065655" sldId="406"/>
        </pc:sldMkLst>
        <pc:spChg chg="mod">
          <ac:chgData name="Ify Mordi (Staff)" userId="5a1191fb-c9fd-43d5-a87b-aba3c4f7abe7" providerId="ADAL" clId="{8337B127-753D-4514-8699-CB5DB168E2B1}" dt="2024-11-21T12:49:10.492" v="8565" actId="20577"/>
          <ac:spMkLst>
            <pc:docMk/>
            <pc:sldMk cId="3549065655" sldId="406"/>
            <ac:spMk id="2" creationId="{B0DFB1D9-F3A3-6564-C726-9671B37B63BA}"/>
          </ac:spMkLst>
        </pc:spChg>
        <pc:spChg chg="mod">
          <ac:chgData name="Ify Mordi (Staff)" userId="5a1191fb-c9fd-43d5-a87b-aba3c4f7abe7" providerId="ADAL" clId="{8337B127-753D-4514-8699-CB5DB168E2B1}" dt="2024-11-21T12:50:01.424" v="8711" actId="20577"/>
          <ac:spMkLst>
            <pc:docMk/>
            <pc:sldMk cId="3549065655" sldId="406"/>
            <ac:spMk id="6" creationId="{94A16CEC-45C3-7B83-62B9-9BA14EE54681}"/>
          </ac:spMkLst>
        </pc:spChg>
        <pc:spChg chg="mod">
          <ac:chgData name="Ify Mordi (Staff)" userId="5a1191fb-c9fd-43d5-a87b-aba3c4f7abe7" providerId="ADAL" clId="{8337B127-753D-4514-8699-CB5DB168E2B1}" dt="2024-11-21T12:49:39.773" v="8681" actId="20577"/>
          <ac:spMkLst>
            <pc:docMk/>
            <pc:sldMk cId="3549065655" sldId="406"/>
            <ac:spMk id="7" creationId="{55672BFF-A3C7-908A-CB22-CF50AD363B5C}"/>
          </ac:spMkLst>
        </pc:spChg>
        <pc:picChg chg="add mod">
          <ac:chgData name="Ify Mordi (Staff)" userId="5a1191fb-c9fd-43d5-a87b-aba3c4f7abe7" providerId="ADAL" clId="{8337B127-753D-4514-8699-CB5DB168E2B1}" dt="2024-11-21T12:50:07.494" v="8714" actId="1076"/>
          <ac:picMkLst>
            <pc:docMk/>
            <pc:sldMk cId="3549065655" sldId="406"/>
            <ac:picMk id="3" creationId="{4F3BE708-AA65-8A2A-BDFB-328A7B7D97A7}"/>
          </ac:picMkLst>
        </pc:picChg>
        <pc:picChg chg="del">
          <ac:chgData name="Ify Mordi (Staff)" userId="5a1191fb-c9fd-43d5-a87b-aba3c4f7abe7" providerId="ADAL" clId="{8337B127-753D-4514-8699-CB5DB168E2B1}" dt="2024-11-21T12:48:11.173" v="8506" actId="478"/>
          <ac:picMkLst>
            <pc:docMk/>
            <pc:sldMk cId="3549065655" sldId="406"/>
            <ac:picMk id="4" creationId="{048C4C14-EF7F-EFC3-EB15-B704574B7CCC}"/>
          </ac:picMkLst>
        </pc:picChg>
      </pc:sldChg>
      <pc:sldChg chg="addSp delSp modSp add mod">
        <pc:chgData name="Ify Mordi (Staff)" userId="5a1191fb-c9fd-43d5-a87b-aba3c4f7abe7" providerId="ADAL" clId="{8337B127-753D-4514-8699-CB5DB168E2B1}" dt="2024-11-22T11:30:44.227" v="11440" actId="1076"/>
        <pc:sldMkLst>
          <pc:docMk/>
          <pc:sldMk cId="3126707743" sldId="407"/>
        </pc:sldMkLst>
        <pc:spChg chg="mod">
          <ac:chgData name="Ify Mordi (Staff)" userId="5a1191fb-c9fd-43d5-a87b-aba3c4f7abe7" providerId="ADAL" clId="{8337B127-753D-4514-8699-CB5DB168E2B1}" dt="2024-11-21T12:51:22.938" v="8794" actId="20577"/>
          <ac:spMkLst>
            <pc:docMk/>
            <pc:sldMk cId="3126707743" sldId="407"/>
            <ac:spMk id="2" creationId="{A0BBBD35-7B2C-44DB-6B2F-6932938068F5}"/>
          </ac:spMkLst>
        </pc:spChg>
        <pc:spChg chg="mod">
          <ac:chgData name="Ify Mordi (Staff)" userId="5a1191fb-c9fd-43d5-a87b-aba3c4f7abe7" providerId="ADAL" clId="{8337B127-753D-4514-8699-CB5DB168E2B1}" dt="2024-11-22T11:29:33.228" v="11431" actId="20577"/>
          <ac:spMkLst>
            <pc:docMk/>
            <pc:sldMk cId="3126707743" sldId="407"/>
            <ac:spMk id="6" creationId="{5EEE679C-A475-B038-6EE5-A3AAD41F2C1E}"/>
          </ac:spMkLst>
        </pc:spChg>
        <pc:spChg chg="del mod">
          <ac:chgData name="Ify Mordi (Staff)" userId="5a1191fb-c9fd-43d5-a87b-aba3c4f7abe7" providerId="ADAL" clId="{8337B127-753D-4514-8699-CB5DB168E2B1}" dt="2024-11-22T11:29:25.210" v="11414" actId="478"/>
          <ac:spMkLst>
            <pc:docMk/>
            <pc:sldMk cId="3126707743" sldId="407"/>
            <ac:spMk id="7" creationId="{D7C7AA9E-E05C-D6B6-72AA-0933D109DB44}"/>
          </ac:spMkLst>
        </pc:spChg>
        <pc:picChg chg="del">
          <ac:chgData name="Ify Mordi (Staff)" userId="5a1191fb-c9fd-43d5-a87b-aba3c4f7abe7" providerId="ADAL" clId="{8337B127-753D-4514-8699-CB5DB168E2B1}" dt="2024-11-21T12:50:58.281" v="8722" actId="478"/>
          <ac:picMkLst>
            <pc:docMk/>
            <pc:sldMk cId="3126707743" sldId="407"/>
            <ac:picMk id="3" creationId="{0F4CE29D-79A5-259D-A11F-D0FD1CA1A7F5}"/>
          </ac:picMkLst>
        </pc:picChg>
        <pc:picChg chg="add del mod">
          <ac:chgData name="Ify Mordi (Staff)" userId="5a1191fb-c9fd-43d5-a87b-aba3c4f7abe7" providerId="ADAL" clId="{8337B127-753D-4514-8699-CB5DB168E2B1}" dt="2024-11-22T11:29:57.419" v="11434" actId="478"/>
          <ac:picMkLst>
            <pc:docMk/>
            <pc:sldMk cId="3126707743" sldId="407"/>
            <ac:picMk id="3" creationId="{2DF224E2-6BD2-7F62-18B6-FB76A5E77A99}"/>
          </ac:picMkLst>
        </pc:picChg>
        <pc:picChg chg="add del mod">
          <ac:chgData name="Ify Mordi (Staff)" userId="5a1191fb-c9fd-43d5-a87b-aba3c4f7abe7" providerId="ADAL" clId="{8337B127-753D-4514-8699-CB5DB168E2B1}" dt="2024-11-22T11:29:22.128" v="11413" actId="478"/>
          <ac:picMkLst>
            <pc:docMk/>
            <pc:sldMk cId="3126707743" sldId="407"/>
            <ac:picMk id="4" creationId="{5635D72C-1B76-F3B2-A8AA-31E3F0626836}"/>
          </ac:picMkLst>
        </pc:picChg>
        <pc:picChg chg="add mod modCrop">
          <ac:chgData name="Ify Mordi (Staff)" userId="5a1191fb-c9fd-43d5-a87b-aba3c4f7abe7" providerId="ADAL" clId="{8337B127-753D-4514-8699-CB5DB168E2B1}" dt="2024-11-22T11:30:44.227" v="11440" actId="1076"/>
          <ac:picMkLst>
            <pc:docMk/>
            <pc:sldMk cId="3126707743" sldId="407"/>
            <ac:picMk id="5" creationId="{44C096D3-54B9-1111-D323-4B8E275F8A88}"/>
          </ac:picMkLst>
        </pc:picChg>
      </pc:sldChg>
      <pc:sldChg chg="modSp add mod">
        <pc:chgData name="Ify Mordi (Staff)" userId="5a1191fb-c9fd-43d5-a87b-aba3c4f7abe7" providerId="ADAL" clId="{8337B127-753D-4514-8699-CB5DB168E2B1}" dt="2024-11-22T11:29:15.727" v="11412" actId="20577"/>
        <pc:sldMkLst>
          <pc:docMk/>
          <pc:sldMk cId="2794329666" sldId="408"/>
        </pc:sldMkLst>
        <pc:spChg chg="mod">
          <ac:chgData name="Ify Mordi (Staff)" userId="5a1191fb-c9fd-43d5-a87b-aba3c4f7abe7" providerId="ADAL" clId="{8337B127-753D-4514-8699-CB5DB168E2B1}" dt="2024-11-22T11:29:15.727" v="11412" actId="20577"/>
          <ac:spMkLst>
            <pc:docMk/>
            <pc:sldMk cId="2794329666" sldId="408"/>
            <ac:spMk id="6" creationId="{762AEF15-B09F-03F1-BBB9-662D24EBA490}"/>
          </ac:spMkLst>
        </pc:spChg>
        <pc:spChg chg="mod">
          <ac:chgData name="Ify Mordi (Staff)" userId="5a1191fb-c9fd-43d5-a87b-aba3c4f7abe7" providerId="ADAL" clId="{8337B127-753D-4514-8699-CB5DB168E2B1}" dt="2024-11-21T12:54:07.250" v="9007" actId="20577"/>
          <ac:spMkLst>
            <pc:docMk/>
            <pc:sldMk cId="2794329666" sldId="408"/>
            <ac:spMk id="7" creationId="{49430623-1025-7292-293F-075930F2B3D3}"/>
          </ac:spMkLst>
        </pc:spChg>
      </pc:sldChg>
      <pc:sldChg chg="addSp delSp modSp add mod">
        <pc:chgData name="Ify Mordi (Staff)" userId="5a1191fb-c9fd-43d5-a87b-aba3c4f7abe7" providerId="ADAL" clId="{8337B127-753D-4514-8699-CB5DB168E2B1}" dt="2024-11-21T12:57:20.701" v="9079"/>
        <pc:sldMkLst>
          <pc:docMk/>
          <pc:sldMk cId="3649689651" sldId="409"/>
        </pc:sldMkLst>
        <pc:spChg chg="mod">
          <ac:chgData name="Ify Mordi (Staff)" userId="5a1191fb-c9fd-43d5-a87b-aba3c4f7abe7" providerId="ADAL" clId="{8337B127-753D-4514-8699-CB5DB168E2B1}" dt="2024-11-21T12:54:34.925" v="9040" actId="20577"/>
          <ac:spMkLst>
            <pc:docMk/>
            <pc:sldMk cId="3649689651" sldId="409"/>
            <ac:spMk id="2" creationId="{1FA37046-44BD-1ACD-72A2-B7CD2B65CAE0}"/>
          </ac:spMkLst>
        </pc:spChg>
        <pc:spChg chg="mod">
          <ac:chgData name="Ify Mordi (Staff)" userId="5a1191fb-c9fd-43d5-a87b-aba3c4f7abe7" providerId="ADAL" clId="{8337B127-753D-4514-8699-CB5DB168E2B1}" dt="2024-11-21T12:56:03.788" v="9069" actId="20577"/>
          <ac:spMkLst>
            <pc:docMk/>
            <pc:sldMk cId="3649689651" sldId="409"/>
            <ac:spMk id="6" creationId="{05955A26-AB4E-EB31-14BB-AD070349241B}"/>
          </ac:spMkLst>
        </pc:spChg>
        <pc:spChg chg="del">
          <ac:chgData name="Ify Mordi (Staff)" userId="5a1191fb-c9fd-43d5-a87b-aba3c4f7abe7" providerId="ADAL" clId="{8337B127-753D-4514-8699-CB5DB168E2B1}" dt="2024-11-21T12:55:29.935" v="9043" actId="478"/>
          <ac:spMkLst>
            <pc:docMk/>
            <pc:sldMk cId="3649689651" sldId="409"/>
            <ac:spMk id="7" creationId="{F4F97FC4-5E3F-A7B6-4998-C13EB20263CD}"/>
          </ac:spMkLst>
        </pc:spChg>
        <pc:spChg chg="add mod">
          <ac:chgData name="Ify Mordi (Staff)" userId="5a1191fb-c9fd-43d5-a87b-aba3c4f7abe7" providerId="ADAL" clId="{8337B127-753D-4514-8699-CB5DB168E2B1}" dt="2024-11-21T12:56:32.878" v="9072" actId="14100"/>
          <ac:spMkLst>
            <pc:docMk/>
            <pc:sldMk cId="3649689651" sldId="409"/>
            <ac:spMk id="8" creationId="{3BD243C2-CA6E-8757-0107-070FB8783BB1}"/>
          </ac:spMkLst>
        </pc:spChg>
        <pc:spChg chg="add mod">
          <ac:chgData name="Ify Mordi (Staff)" userId="5a1191fb-c9fd-43d5-a87b-aba3c4f7abe7" providerId="ADAL" clId="{8337B127-753D-4514-8699-CB5DB168E2B1}" dt="2024-11-21T12:56:49.157" v="9078" actId="14100"/>
          <ac:spMkLst>
            <pc:docMk/>
            <pc:sldMk cId="3649689651" sldId="409"/>
            <ac:spMk id="9" creationId="{E534107F-1283-6C2B-9200-C28DA505CD61}"/>
          </ac:spMkLst>
        </pc:spChg>
        <pc:spChg chg="add mod">
          <ac:chgData name="Ify Mordi (Staff)" userId="5a1191fb-c9fd-43d5-a87b-aba3c4f7abe7" providerId="ADAL" clId="{8337B127-753D-4514-8699-CB5DB168E2B1}" dt="2024-11-21T12:57:20.701" v="9079"/>
          <ac:spMkLst>
            <pc:docMk/>
            <pc:sldMk cId="3649689651" sldId="409"/>
            <ac:spMk id="10" creationId="{27E9FCE9-24A1-D712-ACBA-808287B5DB57}"/>
          </ac:spMkLst>
        </pc:spChg>
        <pc:picChg chg="del">
          <ac:chgData name="Ify Mordi (Staff)" userId="5a1191fb-c9fd-43d5-a87b-aba3c4f7abe7" providerId="ADAL" clId="{8337B127-753D-4514-8699-CB5DB168E2B1}" dt="2024-11-21T12:54:36.489" v="9041" actId="478"/>
          <ac:picMkLst>
            <pc:docMk/>
            <pc:sldMk cId="3649689651" sldId="409"/>
            <ac:picMk id="4" creationId="{6E1843CA-1640-8309-58E0-BA00088AFC7F}"/>
          </ac:picMkLst>
        </pc:picChg>
        <pc:picChg chg="add mod">
          <ac:chgData name="Ify Mordi (Staff)" userId="5a1191fb-c9fd-43d5-a87b-aba3c4f7abe7" providerId="ADAL" clId="{8337B127-753D-4514-8699-CB5DB168E2B1}" dt="2024-11-21T12:56:38.037" v="9075" actId="1076"/>
          <ac:picMkLst>
            <pc:docMk/>
            <pc:sldMk cId="3649689651" sldId="409"/>
            <ac:picMk id="5" creationId="{035EDBA9-17E8-D4F9-EA6E-F2DE8DB64F1B}"/>
          </ac:picMkLst>
        </pc:picChg>
      </pc:sldChg>
      <pc:sldChg chg="add del">
        <pc:chgData name="Ify Mordi (Staff)" userId="5a1191fb-c9fd-43d5-a87b-aba3c4f7abe7" providerId="ADAL" clId="{8337B127-753D-4514-8699-CB5DB168E2B1}" dt="2024-11-21T12:57:27.618" v="9081" actId="47"/>
        <pc:sldMkLst>
          <pc:docMk/>
          <pc:sldMk cId="2792807676" sldId="410"/>
        </pc:sldMkLst>
      </pc:sldChg>
      <pc:sldChg chg="addSp delSp modSp add mod">
        <pc:chgData name="Ify Mordi (Staff)" userId="5a1191fb-c9fd-43d5-a87b-aba3c4f7abe7" providerId="ADAL" clId="{8337B127-753D-4514-8699-CB5DB168E2B1}" dt="2024-11-21T13:05:03.119" v="9233" actId="1076"/>
        <pc:sldMkLst>
          <pc:docMk/>
          <pc:sldMk cId="3085200059" sldId="410"/>
        </pc:sldMkLst>
        <pc:spChg chg="mod">
          <ac:chgData name="Ify Mordi (Staff)" userId="5a1191fb-c9fd-43d5-a87b-aba3c4f7abe7" providerId="ADAL" clId="{8337B127-753D-4514-8699-CB5DB168E2B1}" dt="2024-11-21T12:58:58.865" v="9094" actId="20577"/>
          <ac:spMkLst>
            <pc:docMk/>
            <pc:sldMk cId="3085200059" sldId="410"/>
            <ac:spMk id="2" creationId="{B84702B9-E9BB-3676-29C7-236FEF79EC0C}"/>
          </ac:spMkLst>
        </pc:spChg>
        <pc:spChg chg="add mod">
          <ac:chgData name="Ify Mordi (Staff)" userId="5a1191fb-c9fd-43d5-a87b-aba3c4f7abe7" providerId="ADAL" clId="{8337B127-753D-4514-8699-CB5DB168E2B1}" dt="2024-11-21T13:05:03.119" v="9233" actId="1076"/>
          <ac:spMkLst>
            <pc:docMk/>
            <pc:sldMk cId="3085200059" sldId="410"/>
            <ac:spMk id="3" creationId="{A75D35C2-FD7E-F297-807D-9684B9B66294}"/>
          </ac:spMkLst>
        </pc:spChg>
        <pc:spChg chg="del">
          <ac:chgData name="Ify Mordi (Staff)" userId="5a1191fb-c9fd-43d5-a87b-aba3c4f7abe7" providerId="ADAL" clId="{8337B127-753D-4514-8699-CB5DB168E2B1}" dt="2024-11-21T12:59:05.609" v="9096" actId="478"/>
          <ac:spMkLst>
            <pc:docMk/>
            <pc:sldMk cId="3085200059" sldId="410"/>
            <ac:spMk id="6" creationId="{4801F76D-3A64-7C67-B786-457B6B2EB449}"/>
          </ac:spMkLst>
        </pc:spChg>
        <pc:spChg chg="del">
          <ac:chgData name="Ify Mordi (Staff)" userId="5a1191fb-c9fd-43d5-a87b-aba3c4f7abe7" providerId="ADAL" clId="{8337B127-753D-4514-8699-CB5DB168E2B1}" dt="2024-11-21T13:00:54.618" v="9136" actId="478"/>
          <ac:spMkLst>
            <pc:docMk/>
            <pc:sldMk cId="3085200059" sldId="410"/>
            <ac:spMk id="9" creationId="{03064688-D601-368E-C7F8-50FF8A7F5032}"/>
          </ac:spMkLst>
        </pc:spChg>
        <pc:picChg chg="del">
          <ac:chgData name="Ify Mordi (Staff)" userId="5a1191fb-c9fd-43d5-a87b-aba3c4f7abe7" providerId="ADAL" clId="{8337B127-753D-4514-8699-CB5DB168E2B1}" dt="2024-11-21T12:59:01.170" v="9095" actId="478"/>
          <ac:picMkLst>
            <pc:docMk/>
            <pc:sldMk cId="3085200059" sldId="410"/>
            <ac:picMk id="5" creationId="{101F0C07-6B23-3768-5B57-24A0FB039027}"/>
          </ac:picMkLst>
        </pc:picChg>
      </pc:sldChg>
      <pc:sldChg chg="modSp add mod">
        <pc:chgData name="Ify Mordi (Staff)" userId="5a1191fb-c9fd-43d5-a87b-aba3c4f7abe7" providerId="ADAL" clId="{8337B127-753D-4514-8699-CB5DB168E2B1}" dt="2024-11-22T11:58:53.565" v="12074" actId="20577"/>
        <pc:sldMkLst>
          <pc:docMk/>
          <pc:sldMk cId="160362915" sldId="411"/>
        </pc:sldMkLst>
        <pc:spChg chg="mod">
          <ac:chgData name="Ify Mordi (Staff)" userId="5a1191fb-c9fd-43d5-a87b-aba3c4f7abe7" providerId="ADAL" clId="{8337B127-753D-4514-8699-CB5DB168E2B1}" dt="2024-11-21T13:02:06.720" v="9168" actId="21"/>
          <ac:spMkLst>
            <pc:docMk/>
            <pc:sldMk cId="160362915" sldId="411"/>
            <ac:spMk id="2" creationId="{833D30DA-D363-9852-69AE-9E50EDB1737A}"/>
          </ac:spMkLst>
        </pc:spChg>
        <pc:spChg chg="mod">
          <ac:chgData name="Ify Mordi (Staff)" userId="5a1191fb-c9fd-43d5-a87b-aba3c4f7abe7" providerId="ADAL" clId="{8337B127-753D-4514-8699-CB5DB168E2B1}" dt="2024-11-22T11:58:53.565" v="12074" actId="20577"/>
          <ac:spMkLst>
            <pc:docMk/>
            <pc:sldMk cId="160362915" sldId="411"/>
            <ac:spMk id="4" creationId="{1F45B34D-640D-0DF5-70CE-B685ED565BC5}"/>
          </ac:spMkLst>
        </pc:spChg>
      </pc:sldChg>
      <pc:sldChg chg="addSp delSp modSp add mod ord">
        <pc:chgData name="Ify Mordi (Staff)" userId="5a1191fb-c9fd-43d5-a87b-aba3c4f7abe7" providerId="ADAL" clId="{8337B127-753D-4514-8699-CB5DB168E2B1}" dt="2024-11-21T16:06:58.664" v="9716" actId="20577"/>
        <pc:sldMkLst>
          <pc:docMk/>
          <pc:sldMk cId="1534589067" sldId="412"/>
        </pc:sldMkLst>
        <pc:spChg chg="mod">
          <ac:chgData name="Ify Mordi (Staff)" userId="5a1191fb-c9fd-43d5-a87b-aba3c4f7abe7" providerId="ADAL" clId="{8337B127-753D-4514-8699-CB5DB168E2B1}" dt="2024-11-21T16:00:45.566" v="9415" actId="20577"/>
          <ac:spMkLst>
            <pc:docMk/>
            <pc:sldMk cId="1534589067" sldId="412"/>
            <ac:spMk id="2" creationId="{C1094B65-32AD-709F-4512-2E1D4227472D}"/>
          </ac:spMkLst>
        </pc:spChg>
        <pc:spChg chg="del mod">
          <ac:chgData name="Ify Mordi (Staff)" userId="5a1191fb-c9fd-43d5-a87b-aba3c4f7abe7" providerId="ADAL" clId="{8337B127-753D-4514-8699-CB5DB168E2B1}" dt="2024-11-21T16:02:46.275" v="9541" actId="478"/>
          <ac:spMkLst>
            <pc:docMk/>
            <pc:sldMk cId="1534589067" sldId="412"/>
            <ac:spMk id="3" creationId="{DFC9D00A-236C-805A-E02A-2C04CF512895}"/>
          </ac:spMkLst>
        </pc:spChg>
        <pc:spChg chg="add del mod">
          <ac:chgData name="Ify Mordi (Staff)" userId="5a1191fb-c9fd-43d5-a87b-aba3c4f7abe7" providerId="ADAL" clId="{8337B127-753D-4514-8699-CB5DB168E2B1}" dt="2024-11-21T16:04:25.515" v="9634" actId="478"/>
          <ac:spMkLst>
            <pc:docMk/>
            <pc:sldMk cId="1534589067" sldId="412"/>
            <ac:spMk id="4" creationId="{E7EE4F53-F775-4998-39BB-80BD8342F0E5}"/>
          </ac:spMkLst>
        </pc:spChg>
        <pc:spChg chg="add mod">
          <ac:chgData name="Ify Mordi (Staff)" userId="5a1191fb-c9fd-43d5-a87b-aba3c4f7abe7" providerId="ADAL" clId="{8337B127-753D-4514-8699-CB5DB168E2B1}" dt="2024-11-21T16:06:02.156" v="9699" actId="1582"/>
          <ac:spMkLst>
            <pc:docMk/>
            <pc:sldMk cId="1534589067" sldId="412"/>
            <ac:spMk id="5" creationId="{8F69ED78-5575-B245-FF62-0539EA53AE9D}"/>
          </ac:spMkLst>
        </pc:spChg>
        <pc:spChg chg="add mod">
          <ac:chgData name="Ify Mordi (Staff)" userId="5a1191fb-c9fd-43d5-a87b-aba3c4f7abe7" providerId="ADAL" clId="{8337B127-753D-4514-8699-CB5DB168E2B1}" dt="2024-11-21T16:06:33.093" v="9703" actId="5793"/>
          <ac:spMkLst>
            <pc:docMk/>
            <pc:sldMk cId="1534589067" sldId="412"/>
            <ac:spMk id="6" creationId="{A74099C5-5FE6-7160-3C28-7544D2FB1E6F}"/>
          </ac:spMkLst>
        </pc:spChg>
        <pc:spChg chg="add mod">
          <ac:chgData name="Ify Mordi (Staff)" userId="5a1191fb-c9fd-43d5-a87b-aba3c4f7abe7" providerId="ADAL" clId="{8337B127-753D-4514-8699-CB5DB168E2B1}" dt="2024-11-21T16:06:58.664" v="9716" actId="20577"/>
          <ac:spMkLst>
            <pc:docMk/>
            <pc:sldMk cId="1534589067" sldId="412"/>
            <ac:spMk id="7" creationId="{1BA13290-CB49-81CE-7704-4D66233899DA}"/>
          </ac:spMkLst>
        </pc:spChg>
      </pc:sldChg>
      <pc:sldChg chg="addSp delSp modSp add mod ord">
        <pc:chgData name="Ify Mordi (Staff)" userId="5a1191fb-c9fd-43d5-a87b-aba3c4f7abe7" providerId="ADAL" clId="{8337B127-753D-4514-8699-CB5DB168E2B1}" dt="2024-11-22T11:20:54.927" v="11340" actId="1076"/>
        <pc:sldMkLst>
          <pc:docMk/>
          <pc:sldMk cId="1867007163" sldId="413"/>
        </pc:sldMkLst>
        <pc:spChg chg="add mod">
          <ac:chgData name="Ify Mordi (Staff)" userId="5a1191fb-c9fd-43d5-a87b-aba3c4f7abe7" providerId="ADAL" clId="{8337B127-753D-4514-8699-CB5DB168E2B1}" dt="2024-11-22T11:20:54.927" v="11340" actId="1076"/>
          <ac:spMkLst>
            <pc:docMk/>
            <pc:sldMk cId="1867007163" sldId="413"/>
            <ac:spMk id="3" creationId="{40F0CABF-25DE-532C-8AD0-42914ECE51A1}"/>
          </ac:spMkLst>
        </pc:spChg>
        <pc:spChg chg="del">
          <ac:chgData name="Ify Mordi (Staff)" userId="5a1191fb-c9fd-43d5-a87b-aba3c4f7abe7" providerId="ADAL" clId="{8337B127-753D-4514-8699-CB5DB168E2B1}" dt="2024-11-21T15:58:06.049" v="9286" actId="478"/>
          <ac:spMkLst>
            <pc:docMk/>
            <pc:sldMk cId="1867007163" sldId="413"/>
            <ac:spMk id="3" creationId="{86D46086-A114-E580-8B04-68A44269C31E}"/>
          </ac:spMkLst>
        </pc:spChg>
        <pc:spChg chg="del">
          <ac:chgData name="Ify Mordi (Staff)" userId="5a1191fb-c9fd-43d5-a87b-aba3c4f7abe7" providerId="ADAL" clId="{8337B127-753D-4514-8699-CB5DB168E2B1}" dt="2024-11-21T15:58:06.049" v="9286" actId="478"/>
          <ac:spMkLst>
            <pc:docMk/>
            <pc:sldMk cId="1867007163" sldId="413"/>
            <ac:spMk id="4" creationId="{E763B8BC-5CF2-16CF-56FF-F20635C9535A}"/>
          </ac:spMkLst>
        </pc:spChg>
        <pc:spChg chg="mod">
          <ac:chgData name="Ify Mordi (Staff)" userId="5a1191fb-c9fd-43d5-a87b-aba3c4f7abe7" providerId="ADAL" clId="{8337B127-753D-4514-8699-CB5DB168E2B1}" dt="2024-11-21T15:59:26.236" v="9322" actId="1076"/>
          <ac:spMkLst>
            <pc:docMk/>
            <pc:sldMk cId="1867007163" sldId="413"/>
            <ac:spMk id="5" creationId="{2B9B2811-B0F7-7D6B-2BB1-468434DC266C}"/>
          </ac:spMkLst>
        </pc:spChg>
        <pc:spChg chg="add mod">
          <ac:chgData name="Ify Mordi (Staff)" userId="5a1191fb-c9fd-43d5-a87b-aba3c4f7abe7" providerId="ADAL" clId="{8337B127-753D-4514-8699-CB5DB168E2B1}" dt="2024-11-21T15:59:29.166" v="9323" actId="1076"/>
          <ac:spMkLst>
            <pc:docMk/>
            <pc:sldMk cId="1867007163" sldId="413"/>
            <ac:spMk id="7" creationId="{EB1DEC44-BAFF-A5D2-3698-5278359529C5}"/>
          </ac:spMkLst>
        </pc:spChg>
        <pc:spChg chg="add mod">
          <ac:chgData name="Ify Mordi (Staff)" userId="5a1191fb-c9fd-43d5-a87b-aba3c4f7abe7" providerId="ADAL" clId="{8337B127-753D-4514-8699-CB5DB168E2B1}" dt="2024-11-21T15:59:34.612" v="9324" actId="1076"/>
          <ac:spMkLst>
            <pc:docMk/>
            <pc:sldMk cId="1867007163" sldId="413"/>
            <ac:spMk id="8" creationId="{C230AA56-810D-F48E-7585-0EEB16DF776E}"/>
          </ac:spMkLst>
        </pc:spChg>
        <pc:spChg chg="add mod">
          <ac:chgData name="Ify Mordi (Staff)" userId="5a1191fb-c9fd-43d5-a87b-aba3c4f7abe7" providerId="ADAL" clId="{8337B127-753D-4514-8699-CB5DB168E2B1}" dt="2024-11-21T16:00:05.065" v="9365" actId="122"/>
          <ac:spMkLst>
            <pc:docMk/>
            <pc:sldMk cId="1867007163" sldId="413"/>
            <ac:spMk id="9" creationId="{150BBAE7-FC1A-8CD4-FA7A-D79846E953F1}"/>
          </ac:spMkLst>
        </pc:spChg>
        <pc:picChg chg="add mod ord">
          <ac:chgData name="Ify Mordi (Staff)" userId="5a1191fb-c9fd-43d5-a87b-aba3c4f7abe7" providerId="ADAL" clId="{8337B127-753D-4514-8699-CB5DB168E2B1}" dt="2024-11-21T15:59:21.670" v="9321" actId="1076"/>
          <ac:picMkLst>
            <pc:docMk/>
            <pc:sldMk cId="1867007163" sldId="413"/>
            <ac:picMk id="6" creationId="{4CEA2350-DA87-402A-68E9-5D2CC9CAAF90}"/>
          </ac:picMkLst>
        </pc:picChg>
      </pc:sldChg>
      <pc:sldChg chg="addSp delSp modSp add mod delAnim">
        <pc:chgData name="Ify Mordi (Staff)" userId="5a1191fb-c9fd-43d5-a87b-aba3c4f7abe7" providerId="ADAL" clId="{8337B127-753D-4514-8699-CB5DB168E2B1}" dt="2024-11-22T09:03:47.159" v="9944" actId="20577"/>
        <pc:sldMkLst>
          <pc:docMk/>
          <pc:sldMk cId="82475491" sldId="414"/>
        </pc:sldMkLst>
        <pc:spChg chg="mod">
          <ac:chgData name="Ify Mordi (Staff)" userId="5a1191fb-c9fd-43d5-a87b-aba3c4f7abe7" providerId="ADAL" clId="{8337B127-753D-4514-8699-CB5DB168E2B1}" dt="2024-11-22T09:03:47.159" v="9944" actId="20577"/>
          <ac:spMkLst>
            <pc:docMk/>
            <pc:sldMk cId="82475491" sldId="414"/>
            <ac:spMk id="2" creationId="{82A42848-CC6C-C22D-418C-4078A5109537}"/>
          </ac:spMkLst>
        </pc:spChg>
        <pc:spChg chg="add mod">
          <ac:chgData name="Ify Mordi (Staff)" userId="5a1191fb-c9fd-43d5-a87b-aba3c4f7abe7" providerId="ADAL" clId="{8337B127-753D-4514-8699-CB5DB168E2B1}" dt="2024-11-22T09:02:59.265" v="9793" actId="1076"/>
          <ac:spMkLst>
            <pc:docMk/>
            <pc:sldMk cId="82475491" sldId="414"/>
            <ac:spMk id="3" creationId="{2261FBBF-F435-9982-EC37-B9DC9A71772A}"/>
          </ac:spMkLst>
        </pc:spChg>
        <pc:spChg chg="del">
          <ac:chgData name="Ify Mordi (Staff)" userId="5a1191fb-c9fd-43d5-a87b-aba3c4f7abe7" providerId="ADAL" clId="{8337B127-753D-4514-8699-CB5DB168E2B1}" dt="2024-11-22T09:02:28.358" v="9790" actId="478"/>
          <ac:spMkLst>
            <pc:docMk/>
            <pc:sldMk cId="82475491" sldId="414"/>
            <ac:spMk id="5" creationId="{F9768954-E778-F94F-60F2-612AA0D9004D}"/>
          </ac:spMkLst>
        </pc:spChg>
        <pc:spChg chg="del">
          <ac:chgData name="Ify Mordi (Staff)" userId="5a1191fb-c9fd-43d5-a87b-aba3c4f7abe7" providerId="ADAL" clId="{8337B127-753D-4514-8699-CB5DB168E2B1}" dt="2024-11-22T09:02:31.550" v="9791" actId="478"/>
          <ac:spMkLst>
            <pc:docMk/>
            <pc:sldMk cId="82475491" sldId="414"/>
            <ac:spMk id="6" creationId="{226CE07B-7EBF-2D05-2F37-C1541D4EABE4}"/>
          </ac:spMkLst>
        </pc:spChg>
        <pc:spChg chg="mod">
          <ac:chgData name="Ify Mordi (Staff)" userId="5a1191fb-c9fd-43d5-a87b-aba3c4f7abe7" providerId="ADAL" clId="{8337B127-753D-4514-8699-CB5DB168E2B1}" dt="2024-11-22T09:02:53.526" v="9792"/>
          <ac:spMkLst>
            <pc:docMk/>
            <pc:sldMk cId="82475491" sldId="414"/>
            <ac:spMk id="7" creationId="{A67894ED-8BF4-3CA9-DDB8-E6298657896B}"/>
          </ac:spMkLst>
        </pc:spChg>
        <pc:spChg chg="mod">
          <ac:chgData name="Ify Mordi (Staff)" userId="5a1191fb-c9fd-43d5-a87b-aba3c4f7abe7" providerId="ADAL" clId="{8337B127-753D-4514-8699-CB5DB168E2B1}" dt="2024-11-22T09:02:53.526" v="9792"/>
          <ac:spMkLst>
            <pc:docMk/>
            <pc:sldMk cId="82475491" sldId="414"/>
            <ac:spMk id="8" creationId="{2B135FD1-8E0A-2DAC-2975-818B7DA3DD78}"/>
          </ac:spMkLst>
        </pc:spChg>
        <pc:spChg chg="mod">
          <ac:chgData name="Ify Mordi (Staff)" userId="5a1191fb-c9fd-43d5-a87b-aba3c4f7abe7" providerId="ADAL" clId="{8337B127-753D-4514-8699-CB5DB168E2B1}" dt="2024-11-22T09:02:53.526" v="9792"/>
          <ac:spMkLst>
            <pc:docMk/>
            <pc:sldMk cId="82475491" sldId="414"/>
            <ac:spMk id="9" creationId="{085508FC-B3AD-3554-0FE7-422D00F3F959}"/>
          </ac:spMkLst>
        </pc:spChg>
        <pc:spChg chg="mod">
          <ac:chgData name="Ify Mordi (Staff)" userId="5a1191fb-c9fd-43d5-a87b-aba3c4f7abe7" providerId="ADAL" clId="{8337B127-753D-4514-8699-CB5DB168E2B1}" dt="2024-11-22T09:02:53.526" v="9792"/>
          <ac:spMkLst>
            <pc:docMk/>
            <pc:sldMk cId="82475491" sldId="414"/>
            <ac:spMk id="10" creationId="{091A5ED2-5063-97E7-F04F-5F9A67B19CEB}"/>
          </ac:spMkLst>
        </pc:spChg>
        <pc:spChg chg="del">
          <ac:chgData name="Ify Mordi (Staff)" userId="5a1191fb-c9fd-43d5-a87b-aba3c4f7abe7" providerId="ADAL" clId="{8337B127-753D-4514-8699-CB5DB168E2B1}" dt="2024-11-22T09:02:31.550" v="9791" actId="478"/>
          <ac:spMkLst>
            <pc:docMk/>
            <pc:sldMk cId="82475491" sldId="414"/>
            <ac:spMk id="11" creationId="{1F0B9E2E-CBAC-2841-35C5-C3BAD6DEE37B}"/>
          </ac:spMkLst>
        </pc:spChg>
        <pc:spChg chg="del">
          <ac:chgData name="Ify Mordi (Staff)" userId="5a1191fb-c9fd-43d5-a87b-aba3c4f7abe7" providerId="ADAL" clId="{8337B127-753D-4514-8699-CB5DB168E2B1}" dt="2024-11-22T09:02:31.550" v="9791" actId="478"/>
          <ac:spMkLst>
            <pc:docMk/>
            <pc:sldMk cId="82475491" sldId="414"/>
            <ac:spMk id="12" creationId="{93F31E5C-A71C-E032-F6A7-98E964B62C47}"/>
          </ac:spMkLst>
        </pc:spChg>
        <pc:spChg chg="del">
          <ac:chgData name="Ify Mordi (Staff)" userId="5a1191fb-c9fd-43d5-a87b-aba3c4f7abe7" providerId="ADAL" clId="{8337B127-753D-4514-8699-CB5DB168E2B1}" dt="2024-11-22T09:02:31.550" v="9791" actId="478"/>
          <ac:spMkLst>
            <pc:docMk/>
            <pc:sldMk cId="82475491" sldId="414"/>
            <ac:spMk id="13" creationId="{D46F94BB-8A75-5897-9A1B-EF37812E9DCB}"/>
          </ac:spMkLst>
        </pc:spChg>
        <pc:spChg chg="mod">
          <ac:chgData name="Ify Mordi (Staff)" userId="5a1191fb-c9fd-43d5-a87b-aba3c4f7abe7" providerId="ADAL" clId="{8337B127-753D-4514-8699-CB5DB168E2B1}" dt="2024-11-22T09:02:53.526" v="9792"/>
          <ac:spMkLst>
            <pc:docMk/>
            <pc:sldMk cId="82475491" sldId="414"/>
            <ac:spMk id="15" creationId="{7F6CE418-DB1C-80F0-36CE-5445061D981F}"/>
          </ac:spMkLst>
        </pc:spChg>
        <pc:spChg chg="mod">
          <ac:chgData name="Ify Mordi (Staff)" userId="5a1191fb-c9fd-43d5-a87b-aba3c4f7abe7" providerId="ADAL" clId="{8337B127-753D-4514-8699-CB5DB168E2B1}" dt="2024-11-22T09:02:53.526" v="9792"/>
          <ac:spMkLst>
            <pc:docMk/>
            <pc:sldMk cId="82475491" sldId="414"/>
            <ac:spMk id="16" creationId="{142638D5-DF1E-5142-90A9-4A02CE5FB88A}"/>
          </ac:spMkLst>
        </pc:spChg>
        <pc:spChg chg="mod">
          <ac:chgData name="Ify Mordi (Staff)" userId="5a1191fb-c9fd-43d5-a87b-aba3c4f7abe7" providerId="ADAL" clId="{8337B127-753D-4514-8699-CB5DB168E2B1}" dt="2024-11-22T09:02:53.526" v="9792"/>
          <ac:spMkLst>
            <pc:docMk/>
            <pc:sldMk cId="82475491" sldId="414"/>
            <ac:spMk id="17" creationId="{39BCCEA2-BD19-18BC-AC82-52D1294C3480}"/>
          </ac:spMkLst>
        </pc:spChg>
        <pc:spChg chg="mod">
          <ac:chgData name="Ify Mordi (Staff)" userId="5a1191fb-c9fd-43d5-a87b-aba3c4f7abe7" providerId="ADAL" clId="{8337B127-753D-4514-8699-CB5DB168E2B1}" dt="2024-11-22T09:02:53.526" v="9792"/>
          <ac:spMkLst>
            <pc:docMk/>
            <pc:sldMk cId="82475491" sldId="414"/>
            <ac:spMk id="18" creationId="{FBD022D9-FD2D-9219-4953-BB702E372ADE}"/>
          </ac:spMkLst>
        </pc:spChg>
        <pc:spChg chg="del">
          <ac:chgData name="Ify Mordi (Staff)" userId="5a1191fb-c9fd-43d5-a87b-aba3c4f7abe7" providerId="ADAL" clId="{8337B127-753D-4514-8699-CB5DB168E2B1}" dt="2024-11-22T09:02:31.550" v="9791" actId="478"/>
          <ac:spMkLst>
            <pc:docMk/>
            <pc:sldMk cId="82475491" sldId="414"/>
            <ac:spMk id="19" creationId="{7BA84BE7-9E7D-ABC6-E6F3-A786562F2E7E}"/>
          </ac:spMkLst>
        </pc:spChg>
        <pc:spChg chg="del">
          <ac:chgData name="Ify Mordi (Staff)" userId="5a1191fb-c9fd-43d5-a87b-aba3c4f7abe7" providerId="ADAL" clId="{8337B127-753D-4514-8699-CB5DB168E2B1}" dt="2024-11-22T09:02:31.550" v="9791" actId="478"/>
          <ac:spMkLst>
            <pc:docMk/>
            <pc:sldMk cId="82475491" sldId="414"/>
            <ac:spMk id="20" creationId="{4F91748F-765C-292B-6C1C-CC6D4ACF9D81}"/>
          </ac:spMkLst>
        </pc:spChg>
        <pc:spChg chg="del">
          <ac:chgData name="Ify Mordi (Staff)" userId="5a1191fb-c9fd-43d5-a87b-aba3c4f7abe7" providerId="ADAL" clId="{8337B127-753D-4514-8699-CB5DB168E2B1}" dt="2024-11-22T09:02:31.550" v="9791" actId="478"/>
          <ac:spMkLst>
            <pc:docMk/>
            <pc:sldMk cId="82475491" sldId="414"/>
            <ac:spMk id="21" creationId="{1FB6FFD8-4E6C-2469-C8D3-5E82903CCD2D}"/>
          </ac:spMkLst>
        </pc:spChg>
        <pc:spChg chg="del">
          <ac:chgData name="Ify Mordi (Staff)" userId="5a1191fb-c9fd-43d5-a87b-aba3c4f7abe7" providerId="ADAL" clId="{8337B127-753D-4514-8699-CB5DB168E2B1}" dt="2024-11-22T09:02:31.550" v="9791" actId="478"/>
          <ac:spMkLst>
            <pc:docMk/>
            <pc:sldMk cId="82475491" sldId="414"/>
            <ac:spMk id="22" creationId="{EAB7C3AE-5FBD-6DAF-1FDB-1A4235DD200D}"/>
          </ac:spMkLst>
        </pc:spChg>
        <pc:spChg chg="mod">
          <ac:chgData name="Ify Mordi (Staff)" userId="5a1191fb-c9fd-43d5-a87b-aba3c4f7abe7" providerId="ADAL" clId="{8337B127-753D-4514-8699-CB5DB168E2B1}" dt="2024-11-22T09:02:53.526" v="9792"/>
          <ac:spMkLst>
            <pc:docMk/>
            <pc:sldMk cId="82475491" sldId="414"/>
            <ac:spMk id="23" creationId="{C539D1B1-5386-F34F-6A82-D0246151FFD6}"/>
          </ac:spMkLst>
        </pc:spChg>
        <pc:spChg chg="mod">
          <ac:chgData name="Ify Mordi (Staff)" userId="5a1191fb-c9fd-43d5-a87b-aba3c4f7abe7" providerId="ADAL" clId="{8337B127-753D-4514-8699-CB5DB168E2B1}" dt="2024-11-22T09:02:53.526" v="9792"/>
          <ac:spMkLst>
            <pc:docMk/>
            <pc:sldMk cId="82475491" sldId="414"/>
            <ac:spMk id="26" creationId="{831D3C83-6136-4A28-D9AC-4C9D5465DB9E}"/>
          </ac:spMkLst>
        </pc:spChg>
        <pc:spChg chg="mod">
          <ac:chgData name="Ify Mordi (Staff)" userId="5a1191fb-c9fd-43d5-a87b-aba3c4f7abe7" providerId="ADAL" clId="{8337B127-753D-4514-8699-CB5DB168E2B1}" dt="2024-11-22T09:02:53.526" v="9792"/>
          <ac:spMkLst>
            <pc:docMk/>
            <pc:sldMk cId="82475491" sldId="414"/>
            <ac:spMk id="30" creationId="{ED0BBD7B-242C-4A86-1589-D52D980A61D9}"/>
          </ac:spMkLst>
        </pc:spChg>
        <pc:spChg chg="mod">
          <ac:chgData name="Ify Mordi (Staff)" userId="5a1191fb-c9fd-43d5-a87b-aba3c4f7abe7" providerId="ADAL" clId="{8337B127-753D-4514-8699-CB5DB168E2B1}" dt="2024-11-22T09:02:53.526" v="9792"/>
          <ac:spMkLst>
            <pc:docMk/>
            <pc:sldMk cId="82475491" sldId="414"/>
            <ac:spMk id="31" creationId="{6B3B6310-862A-1883-8044-A0F9E9495AC6}"/>
          </ac:spMkLst>
        </pc:spChg>
        <pc:spChg chg="mod">
          <ac:chgData name="Ify Mordi (Staff)" userId="5a1191fb-c9fd-43d5-a87b-aba3c4f7abe7" providerId="ADAL" clId="{8337B127-753D-4514-8699-CB5DB168E2B1}" dt="2024-11-22T09:02:53.526" v="9792"/>
          <ac:spMkLst>
            <pc:docMk/>
            <pc:sldMk cId="82475491" sldId="414"/>
            <ac:spMk id="32" creationId="{ECE1BBC6-B66E-C9ED-084C-E9AFACE46C19}"/>
          </ac:spMkLst>
        </pc:spChg>
        <pc:spChg chg="mod">
          <ac:chgData name="Ify Mordi (Staff)" userId="5a1191fb-c9fd-43d5-a87b-aba3c4f7abe7" providerId="ADAL" clId="{8337B127-753D-4514-8699-CB5DB168E2B1}" dt="2024-11-22T09:02:53.526" v="9792"/>
          <ac:spMkLst>
            <pc:docMk/>
            <pc:sldMk cId="82475491" sldId="414"/>
            <ac:spMk id="33" creationId="{17374B40-C6E3-C446-F077-1ADC01C5D327}"/>
          </ac:spMkLst>
        </pc:spChg>
        <pc:spChg chg="mod">
          <ac:chgData name="Ify Mordi (Staff)" userId="5a1191fb-c9fd-43d5-a87b-aba3c4f7abe7" providerId="ADAL" clId="{8337B127-753D-4514-8699-CB5DB168E2B1}" dt="2024-11-22T09:02:53.526" v="9792"/>
          <ac:spMkLst>
            <pc:docMk/>
            <pc:sldMk cId="82475491" sldId="414"/>
            <ac:spMk id="34" creationId="{926FC8DA-5858-3284-B4FB-AA54A8A76C6C}"/>
          </ac:spMkLst>
        </pc:spChg>
        <pc:spChg chg="mod">
          <ac:chgData name="Ify Mordi (Staff)" userId="5a1191fb-c9fd-43d5-a87b-aba3c4f7abe7" providerId="ADAL" clId="{8337B127-753D-4514-8699-CB5DB168E2B1}" dt="2024-11-22T09:02:53.526" v="9792"/>
          <ac:spMkLst>
            <pc:docMk/>
            <pc:sldMk cId="82475491" sldId="414"/>
            <ac:spMk id="35" creationId="{A11F54A6-F18E-27BD-0315-5EF167C018C7}"/>
          </ac:spMkLst>
        </pc:spChg>
        <pc:spChg chg="mod">
          <ac:chgData name="Ify Mordi (Staff)" userId="5a1191fb-c9fd-43d5-a87b-aba3c4f7abe7" providerId="ADAL" clId="{8337B127-753D-4514-8699-CB5DB168E2B1}" dt="2024-11-22T09:02:53.526" v="9792"/>
          <ac:spMkLst>
            <pc:docMk/>
            <pc:sldMk cId="82475491" sldId="414"/>
            <ac:spMk id="36" creationId="{D2BA5F4A-9BAA-1E6B-F991-C05CB1EDC6F3}"/>
          </ac:spMkLst>
        </pc:spChg>
        <pc:spChg chg="mod">
          <ac:chgData name="Ify Mordi (Staff)" userId="5a1191fb-c9fd-43d5-a87b-aba3c4f7abe7" providerId="ADAL" clId="{8337B127-753D-4514-8699-CB5DB168E2B1}" dt="2024-11-22T09:02:53.526" v="9792"/>
          <ac:spMkLst>
            <pc:docMk/>
            <pc:sldMk cId="82475491" sldId="414"/>
            <ac:spMk id="37" creationId="{ECE509D4-A409-8B7E-019D-E6884955D15B}"/>
          </ac:spMkLst>
        </pc:spChg>
        <pc:spChg chg="mod">
          <ac:chgData name="Ify Mordi (Staff)" userId="5a1191fb-c9fd-43d5-a87b-aba3c4f7abe7" providerId="ADAL" clId="{8337B127-753D-4514-8699-CB5DB168E2B1}" dt="2024-11-22T09:02:53.526" v="9792"/>
          <ac:spMkLst>
            <pc:docMk/>
            <pc:sldMk cId="82475491" sldId="414"/>
            <ac:spMk id="38" creationId="{C9E48134-36E0-7879-75E0-BFDC7672A09C}"/>
          </ac:spMkLst>
        </pc:spChg>
        <pc:spChg chg="mod">
          <ac:chgData name="Ify Mordi (Staff)" userId="5a1191fb-c9fd-43d5-a87b-aba3c4f7abe7" providerId="ADAL" clId="{8337B127-753D-4514-8699-CB5DB168E2B1}" dt="2024-11-22T09:02:53.526" v="9792"/>
          <ac:spMkLst>
            <pc:docMk/>
            <pc:sldMk cId="82475491" sldId="414"/>
            <ac:spMk id="39" creationId="{FA1C160C-0974-D46E-264F-B106DA822D19}"/>
          </ac:spMkLst>
        </pc:spChg>
        <pc:spChg chg="mod">
          <ac:chgData name="Ify Mordi (Staff)" userId="5a1191fb-c9fd-43d5-a87b-aba3c4f7abe7" providerId="ADAL" clId="{8337B127-753D-4514-8699-CB5DB168E2B1}" dt="2024-11-22T09:02:53.526" v="9792"/>
          <ac:spMkLst>
            <pc:docMk/>
            <pc:sldMk cId="82475491" sldId="414"/>
            <ac:spMk id="40" creationId="{A15577DA-B357-5E1D-7EE4-950C86FD261A}"/>
          </ac:spMkLst>
        </pc:spChg>
        <pc:spChg chg="mod">
          <ac:chgData name="Ify Mordi (Staff)" userId="5a1191fb-c9fd-43d5-a87b-aba3c4f7abe7" providerId="ADAL" clId="{8337B127-753D-4514-8699-CB5DB168E2B1}" dt="2024-11-22T09:02:53.526" v="9792"/>
          <ac:spMkLst>
            <pc:docMk/>
            <pc:sldMk cId="82475491" sldId="414"/>
            <ac:spMk id="41" creationId="{3300F6DE-2F22-75E5-9812-582CC29FE61A}"/>
          </ac:spMkLst>
        </pc:spChg>
        <pc:spChg chg="mod">
          <ac:chgData name="Ify Mordi (Staff)" userId="5a1191fb-c9fd-43d5-a87b-aba3c4f7abe7" providerId="ADAL" clId="{8337B127-753D-4514-8699-CB5DB168E2B1}" dt="2024-11-22T09:02:53.526" v="9792"/>
          <ac:spMkLst>
            <pc:docMk/>
            <pc:sldMk cId="82475491" sldId="414"/>
            <ac:spMk id="42" creationId="{323A6219-388B-FDD7-473F-A233654C29DD}"/>
          </ac:spMkLst>
        </pc:spChg>
        <pc:spChg chg="mod">
          <ac:chgData name="Ify Mordi (Staff)" userId="5a1191fb-c9fd-43d5-a87b-aba3c4f7abe7" providerId="ADAL" clId="{8337B127-753D-4514-8699-CB5DB168E2B1}" dt="2024-11-22T09:02:53.526" v="9792"/>
          <ac:spMkLst>
            <pc:docMk/>
            <pc:sldMk cId="82475491" sldId="414"/>
            <ac:spMk id="43" creationId="{42EF21CD-F919-DB24-15B6-4200C0032CCA}"/>
          </ac:spMkLst>
        </pc:spChg>
        <pc:spChg chg="mod">
          <ac:chgData name="Ify Mordi (Staff)" userId="5a1191fb-c9fd-43d5-a87b-aba3c4f7abe7" providerId="ADAL" clId="{8337B127-753D-4514-8699-CB5DB168E2B1}" dt="2024-11-22T09:02:53.526" v="9792"/>
          <ac:spMkLst>
            <pc:docMk/>
            <pc:sldMk cId="82475491" sldId="414"/>
            <ac:spMk id="44" creationId="{689C554A-F802-A033-EA3F-CCC4DC1D0206}"/>
          </ac:spMkLst>
        </pc:spChg>
        <pc:spChg chg="mod">
          <ac:chgData name="Ify Mordi (Staff)" userId="5a1191fb-c9fd-43d5-a87b-aba3c4f7abe7" providerId="ADAL" clId="{8337B127-753D-4514-8699-CB5DB168E2B1}" dt="2024-11-22T09:02:53.526" v="9792"/>
          <ac:spMkLst>
            <pc:docMk/>
            <pc:sldMk cId="82475491" sldId="414"/>
            <ac:spMk id="45" creationId="{F3097EFA-700F-F455-659C-CA759841FA24}"/>
          </ac:spMkLst>
        </pc:spChg>
        <pc:spChg chg="mod">
          <ac:chgData name="Ify Mordi (Staff)" userId="5a1191fb-c9fd-43d5-a87b-aba3c4f7abe7" providerId="ADAL" clId="{8337B127-753D-4514-8699-CB5DB168E2B1}" dt="2024-11-22T09:02:53.526" v="9792"/>
          <ac:spMkLst>
            <pc:docMk/>
            <pc:sldMk cId="82475491" sldId="414"/>
            <ac:spMk id="46" creationId="{81F0CC91-6BA5-51C2-3661-55692B8AC842}"/>
          </ac:spMkLst>
        </pc:spChg>
        <pc:spChg chg="mod">
          <ac:chgData name="Ify Mordi (Staff)" userId="5a1191fb-c9fd-43d5-a87b-aba3c4f7abe7" providerId="ADAL" clId="{8337B127-753D-4514-8699-CB5DB168E2B1}" dt="2024-11-22T09:02:53.526" v="9792"/>
          <ac:spMkLst>
            <pc:docMk/>
            <pc:sldMk cId="82475491" sldId="414"/>
            <ac:spMk id="47" creationId="{DFEA831C-C989-9148-F061-F2C02B18C034}"/>
          </ac:spMkLst>
        </pc:spChg>
        <pc:spChg chg="mod">
          <ac:chgData name="Ify Mordi (Staff)" userId="5a1191fb-c9fd-43d5-a87b-aba3c4f7abe7" providerId="ADAL" clId="{8337B127-753D-4514-8699-CB5DB168E2B1}" dt="2024-11-22T09:02:53.526" v="9792"/>
          <ac:spMkLst>
            <pc:docMk/>
            <pc:sldMk cId="82475491" sldId="414"/>
            <ac:spMk id="48" creationId="{D79F82C1-6CD3-406F-401F-05F03C46CE58}"/>
          </ac:spMkLst>
        </pc:spChg>
        <pc:spChg chg="mod">
          <ac:chgData name="Ify Mordi (Staff)" userId="5a1191fb-c9fd-43d5-a87b-aba3c4f7abe7" providerId="ADAL" clId="{8337B127-753D-4514-8699-CB5DB168E2B1}" dt="2024-11-22T09:02:53.526" v="9792"/>
          <ac:spMkLst>
            <pc:docMk/>
            <pc:sldMk cId="82475491" sldId="414"/>
            <ac:spMk id="49" creationId="{8B15ED40-E26F-C3D9-AED5-045DEE5018EB}"/>
          </ac:spMkLst>
        </pc:spChg>
        <pc:spChg chg="mod">
          <ac:chgData name="Ify Mordi (Staff)" userId="5a1191fb-c9fd-43d5-a87b-aba3c4f7abe7" providerId="ADAL" clId="{8337B127-753D-4514-8699-CB5DB168E2B1}" dt="2024-11-22T09:02:53.526" v="9792"/>
          <ac:spMkLst>
            <pc:docMk/>
            <pc:sldMk cId="82475491" sldId="414"/>
            <ac:spMk id="50" creationId="{0E76AA37-2B37-B662-86F2-08621DA6F342}"/>
          </ac:spMkLst>
        </pc:spChg>
        <pc:spChg chg="mod">
          <ac:chgData name="Ify Mordi (Staff)" userId="5a1191fb-c9fd-43d5-a87b-aba3c4f7abe7" providerId="ADAL" clId="{8337B127-753D-4514-8699-CB5DB168E2B1}" dt="2024-11-22T09:02:53.526" v="9792"/>
          <ac:spMkLst>
            <pc:docMk/>
            <pc:sldMk cId="82475491" sldId="414"/>
            <ac:spMk id="71" creationId="{02645635-B571-5043-B759-B7AB0162EA85}"/>
          </ac:spMkLst>
        </pc:spChg>
        <pc:spChg chg="mod">
          <ac:chgData name="Ify Mordi (Staff)" userId="5a1191fb-c9fd-43d5-a87b-aba3c4f7abe7" providerId="ADAL" clId="{8337B127-753D-4514-8699-CB5DB168E2B1}" dt="2024-11-22T09:02:53.526" v="9792"/>
          <ac:spMkLst>
            <pc:docMk/>
            <pc:sldMk cId="82475491" sldId="414"/>
            <ac:spMk id="72" creationId="{9C51AC92-6419-629E-4339-D801548CB6B0}"/>
          </ac:spMkLst>
        </pc:spChg>
        <pc:grpChg chg="add mod">
          <ac:chgData name="Ify Mordi (Staff)" userId="5a1191fb-c9fd-43d5-a87b-aba3c4f7abe7" providerId="ADAL" clId="{8337B127-753D-4514-8699-CB5DB168E2B1}" dt="2024-11-22T09:03:03.558" v="9794" actId="14100"/>
          <ac:grpSpMkLst>
            <pc:docMk/>
            <pc:sldMk cId="82475491" sldId="414"/>
            <ac:grpSpMk id="4" creationId="{CD881D8D-0B0E-9D5F-10B4-EB2FF822E342}"/>
          </ac:grpSpMkLst>
        </pc:grpChg>
        <pc:grpChg chg="mod">
          <ac:chgData name="Ify Mordi (Staff)" userId="5a1191fb-c9fd-43d5-a87b-aba3c4f7abe7" providerId="ADAL" clId="{8337B127-753D-4514-8699-CB5DB168E2B1}" dt="2024-11-22T09:02:53.526" v="9792"/>
          <ac:grpSpMkLst>
            <pc:docMk/>
            <pc:sldMk cId="82475491" sldId="414"/>
            <ac:grpSpMk id="24" creationId="{8DE2AD2D-B663-A794-EA18-D569B14985C9}"/>
          </ac:grpSpMkLst>
        </pc:grpChg>
        <pc:grpChg chg="mod">
          <ac:chgData name="Ify Mordi (Staff)" userId="5a1191fb-c9fd-43d5-a87b-aba3c4f7abe7" providerId="ADAL" clId="{8337B127-753D-4514-8699-CB5DB168E2B1}" dt="2024-11-22T09:02:53.526" v="9792"/>
          <ac:grpSpMkLst>
            <pc:docMk/>
            <pc:sldMk cId="82475491" sldId="414"/>
            <ac:grpSpMk id="25" creationId="{368DDA12-206A-A9E1-A61B-230B88A9EFFC}"/>
          </ac:grpSpMkLst>
        </pc:grpChg>
        <pc:grpChg chg="mod">
          <ac:chgData name="Ify Mordi (Staff)" userId="5a1191fb-c9fd-43d5-a87b-aba3c4f7abe7" providerId="ADAL" clId="{8337B127-753D-4514-8699-CB5DB168E2B1}" dt="2024-11-22T09:02:53.526" v="9792"/>
          <ac:grpSpMkLst>
            <pc:docMk/>
            <pc:sldMk cId="82475491" sldId="414"/>
            <ac:grpSpMk id="27" creationId="{D4AAB8FB-6B7E-025F-AAAC-284EE7866755}"/>
          </ac:grpSpMkLst>
        </pc:grpChg>
        <pc:grpChg chg="mod">
          <ac:chgData name="Ify Mordi (Staff)" userId="5a1191fb-c9fd-43d5-a87b-aba3c4f7abe7" providerId="ADAL" clId="{8337B127-753D-4514-8699-CB5DB168E2B1}" dt="2024-11-22T09:02:53.526" v="9792"/>
          <ac:grpSpMkLst>
            <pc:docMk/>
            <pc:sldMk cId="82475491" sldId="414"/>
            <ac:grpSpMk id="28" creationId="{2B936CCD-B69D-F9A7-DFA4-C8461335DF8B}"/>
          </ac:grpSpMkLst>
        </pc:grpChg>
        <pc:grpChg chg="mod">
          <ac:chgData name="Ify Mordi (Staff)" userId="5a1191fb-c9fd-43d5-a87b-aba3c4f7abe7" providerId="ADAL" clId="{8337B127-753D-4514-8699-CB5DB168E2B1}" dt="2024-11-22T09:02:53.526" v="9792"/>
          <ac:grpSpMkLst>
            <pc:docMk/>
            <pc:sldMk cId="82475491" sldId="414"/>
            <ac:grpSpMk id="29" creationId="{79164609-7B5D-2E4F-3329-3B54FE521D32}"/>
          </ac:grpSpMkLst>
        </pc:grpChg>
        <pc:grpChg chg="mod">
          <ac:chgData name="Ify Mordi (Staff)" userId="5a1191fb-c9fd-43d5-a87b-aba3c4f7abe7" providerId="ADAL" clId="{8337B127-753D-4514-8699-CB5DB168E2B1}" dt="2024-11-22T09:02:53.526" v="9792"/>
          <ac:grpSpMkLst>
            <pc:docMk/>
            <pc:sldMk cId="82475491" sldId="414"/>
            <ac:grpSpMk id="52" creationId="{73FDF3F9-ACAC-7F48-A5CC-E578E730253C}"/>
          </ac:grpSpMkLst>
        </pc:grpChg>
        <pc:grpChg chg="mod">
          <ac:chgData name="Ify Mordi (Staff)" userId="5a1191fb-c9fd-43d5-a87b-aba3c4f7abe7" providerId="ADAL" clId="{8337B127-753D-4514-8699-CB5DB168E2B1}" dt="2024-11-22T09:02:53.526" v="9792"/>
          <ac:grpSpMkLst>
            <pc:docMk/>
            <pc:sldMk cId="82475491" sldId="414"/>
            <ac:grpSpMk id="64" creationId="{D4C8F8E7-34CA-631F-357D-B05676576BFC}"/>
          </ac:grpSpMkLst>
        </pc:grpChg>
        <pc:grpChg chg="mod">
          <ac:chgData name="Ify Mordi (Staff)" userId="5a1191fb-c9fd-43d5-a87b-aba3c4f7abe7" providerId="ADAL" clId="{8337B127-753D-4514-8699-CB5DB168E2B1}" dt="2024-11-22T09:02:53.526" v="9792"/>
          <ac:grpSpMkLst>
            <pc:docMk/>
            <pc:sldMk cId="82475491" sldId="414"/>
            <ac:grpSpMk id="65" creationId="{25F8D255-25BC-AD43-DCBE-FD49BB5BB34B}"/>
          </ac:grpSpMkLst>
        </pc:grpChg>
        <pc:grpChg chg="add mod">
          <ac:chgData name="Ify Mordi (Staff)" userId="5a1191fb-c9fd-43d5-a87b-aba3c4f7abe7" providerId="ADAL" clId="{8337B127-753D-4514-8699-CB5DB168E2B1}" dt="2024-11-22T09:03:07.588" v="9795" actId="1076"/>
          <ac:grpSpMkLst>
            <pc:docMk/>
            <pc:sldMk cId="82475491" sldId="414"/>
            <ac:grpSpMk id="70" creationId="{7AFC3BD6-4660-0F21-E7A2-C7EB6EDE3EE7}"/>
          </ac:grpSpMkLst>
        </pc:grpChg>
        <pc:graphicFrameChg chg="del">
          <ac:chgData name="Ify Mordi (Staff)" userId="5a1191fb-c9fd-43d5-a87b-aba3c4f7abe7" providerId="ADAL" clId="{8337B127-753D-4514-8699-CB5DB168E2B1}" dt="2024-11-22T09:02:31.550" v="9791" actId="478"/>
          <ac:graphicFrameMkLst>
            <pc:docMk/>
            <pc:sldMk cId="82475491" sldId="414"/>
            <ac:graphicFrameMk id="14" creationId="{DACB706E-BAB7-44C1-8F08-E9AACA8AB6F8}"/>
          </ac:graphicFrameMkLst>
        </pc:graphicFrameChg>
        <pc:cxnChg chg="mod">
          <ac:chgData name="Ify Mordi (Staff)" userId="5a1191fb-c9fd-43d5-a87b-aba3c4f7abe7" providerId="ADAL" clId="{8337B127-753D-4514-8699-CB5DB168E2B1}" dt="2024-11-22T09:02:53.526" v="9792"/>
          <ac:cxnSpMkLst>
            <pc:docMk/>
            <pc:sldMk cId="82475491" sldId="414"/>
            <ac:cxnSpMk id="51" creationId="{636244B2-BBFE-5449-D758-C44A5FBC8D78}"/>
          </ac:cxnSpMkLst>
        </pc:cxnChg>
        <pc:cxnChg chg="mod">
          <ac:chgData name="Ify Mordi (Staff)" userId="5a1191fb-c9fd-43d5-a87b-aba3c4f7abe7" providerId="ADAL" clId="{8337B127-753D-4514-8699-CB5DB168E2B1}" dt="2024-11-22T09:02:53.526" v="9792"/>
          <ac:cxnSpMkLst>
            <pc:docMk/>
            <pc:sldMk cId="82475491" sldId="414"/>
            <ac:cxnSpMk id="53" creationId="{3B06B970-9B2A-7C3B-704B-C6E0F2A6DB24}"/>
          </ac:cxnSpMkLst>
        </pc:cxnChg>
        <pc:cxnChg chg="mod">
          <ac:chgData name="Ify Mordi (Staff)" userId="5a1191fb-c9fd-43d5-a87b-aba3c4f7abe7" providerId="ADAL" clId="{8337B127-753D-4514-8699-CB5DB168E2B1}" dt="2024-11-22T09:02:53.526" v="9792"/>
          <ac:cxnSpMkLst>
            <pc:docMk/>
            <pc:sldMk cId="82475491" sldId="414"/>
            <ac:cxnSpMk id="54" creationId="{F54F7464-A276-1C88-AE53-724C66FBCE9D}"/>
          </ac:cxnSpMkLst>
        </pc:cxnChg>
        <pc:cxnChg chg="mod">
          <ac:chgData name="Ify Mordi (Staff)" userId="5a1191fb-c9fd-43d5-a87b-aba3c4f7abe7" providerId="ADAL" clId="{8337B127-753D-4514-8699-CB5DB168E2B1}" dt="2024-11-22T09:02:53.526" v="9792"/>
          <ac:cxnSpMkLst>
            <pc:docMk/>
            <pc:sldMk cId="82475491" sldId="414"/>
            <ac:cxnSpMk id="55" creationId="{704AFC50-9903-5E87-ACA1-DA370F1355FE}"/>
          </ac:cxnSpMkLst>
        </pc:cxnChg>
        <pc:cxnChg chg="mod">
          <ac:chgData name="Ify Mordi (Staff)" userId="5a1191fb-c9fd-43d5-a87b-aba3c4f7abe7" providerId="ADAL" clId="{8337B127-753D-4514-8699-CB5DB168E2B1}" dt="2024-11-22T09:02:53.526" v="9792"/>
          <ac:cxnSpMkLst>
            <pc:docMk/>
            <pc:sldMk cId="82475491" sldId="414"/>
            <ac:cxnSpMk id="56" creationId="{060E0A3C-D7C9-A8FD-CC93-5E2A72155E4B}"/>
          </ac:cxnSpMkLst>
        </pc:cxnChg>
        <pc:cxnChg chg="mod">
          <ac:chgData name="Ify Mordi (Staff)" userId="5a1191fb-c9fd-43d5-a87b-aba3c4f7abe7" providerId="ADAL" clId="{8337B127-753D-4514-8699-CB5DB168E2B1}" dt="2024-11-22T09:02:53.526" v="9792"/>
          <ac:cxnSpMkLst>
            <pc:docMk/>
            <pc:sldMk cId="82475491" sldId="414"/>
            <ac:cxnSpMk id="57" creationId="{7A20043A-9EE4-8D81-3238-CA5F8115BAE9}"/>
          </ac:cxnSpMkLst>
        </pc:cxnChg>
        <pc:cxnChg chg="mod">
          <ac:chgData name="Ify Mordi (Staff)" userId="5a1191fb-c9fd-43d5-a87b-aba3c4f7abe7" providerId="ADAL" clId="{8337B127-753D-4514-8699-CB5DB168E2B1}" dt="2024-11-22T09:02:53.526" v="9792"/>
          <ac:cxnSpMkLst>
            <pc:docMk/>
            <pc:sldMk cId="82475491" sldId="414"/>
            <ac:cxnSpMk id="58" creationId="{BEF9D78D-7369-2EEF-33F3-D41E645643DA}"/>
          </ac:cxnSpMkLst>
        </pc:cxnChg>
        <pc:cxnChg chg="mod">
          <ac:chgData name="Ify Mordi (Staff)" userId="5a1191fb-c9fd-43d5-a87b-aba3c4f7abe7" providerId="ADAL" clId="{8337B127-753D-4514-8699-CB5DB168E2B1}" dt="2024-11-22T09:02:53.526" v="9792"/>
          <ac:cxnSpMkLst>
            <pc:docMk/>
            <pc:sldMk cId="82475491" sldId="414"/>
            <ac:cxnSpMk id="59" creationId="{D4AA968B-FBDF-66AA-5E73-92961B2AE69D}"/>
          </ac:cxnSpMkLst>
        </pc:cxnChg>
        <pc:cxnChg chg="mod">
          <ac:chgData name="Ify Mordi (Staff)" userId="5a1191fb-c9fd-43d5-a87b-aba3c4f7abe7" providerId="ADAL" clId="{8337B127-753D-4514-8699-CB5DB168E2B1}" dt="2024-11-22T09:02:53.526" v="9792"/>
          <ac:cxnSpMkLst>
            <pc:docMk/>
            <pc:sldMk cId="82475491" sldId="414"/>
            <ac:cxnSpMk id="60" creationId="{8D426BF1-0DF5-A6FE-4260-9FB3907EA380}"/>
          </ac:cxnSpMkLst>
        </pc:cxnChg>
        <pc:cxnChg chg="mod">
          <ac:chgData name="Ify Mordi (Staff)" userId="5a1191fb-c9fd-43d5-a87b-aba3c4f7abe7" providerId="ADAL" clId="{8337B127-753D-4514-8699-CB5DB168E2B1}" dt="2024-11-22T09:02:53.526" v="9792"/>
          <ac:cxnSpMkLst>
            <pc:docMk/>
            <pc:sldMk cId="82475491" sldId="414"/>
            <ac:cxnSpMk id="61" creationId="{DE21A826-4E0D-3B11-EE57-9798629FB35E}"/>
          </ac:cxnSpMkLst>
        </pc:cxnChg>
        <pc:cxnChg chg="mod">
          <ac:chgData name="Ify Mordi (Staff)" userId="5a1191fb-c9fd-43d5-a87b-aba3c4f7abe7" providerId="ADAL" clId="{8337B127-753D-4514-8699-CB5DB168E2B1}" dt="2024-11-22T09:02:53.526" v="9792"/>
          <ac:cxnSpMkLst>
            <pc:docMk/>
            <pc:sldMk cId="82475491" sldId="414"/>
            <ac:cxnSpMk id="62" creationId="{A99E82BF-DE2E-BE43-71FE-582CE32F04A9}"/>
          </ac:cxnSpMkLst>
        </pc:cxnChg>
        <pc:cxnChg chg="mod">
          <ac:chgData name="Ify Mordi (Staff)" userId="5a1191fb-c9fd-43d5-a87b-aba3c4f7abe7" providerId="ADAL" clId="{8337B127-753D-4514-8699-CB5DB168E2B1}" dt="2024-11-22T09:02:53.526" v="9792"/>
          <ac:cxnSpMkLst>
            <pc:docMk/>
            <pc:sldMk cId="82475491" sldId="414"/>
            <ac:cxnSpMk id="63" creationId="{CC4A4EFC-2F76-0F95-5BE6-9E7952492035}"/>
          </ac:cxnSpMkLst>
        </pc:cxnChg>
        <pc:cxnChg chg="mod">
          <ac:chgData name="Ify Mordi (Staff)" userId="5a1191fb-c9fd-43d5-a87b-aba3c4f7abe7" providerId="ADAL" clId="{8337B127-753D-4514-8699-CB5DB168E2B1}" dt="2024-11-22T09:02:53.526" v="9792"/>
          <ac:cxnSpMkLst>
            <pc:docMk/>
            <pc:sldMk cId="82475491" sldId="414"/>
            <ac:cxnSpMk id="66" creationId="{7CA09F21-DAD0-1310-A8D8-3AE5D9279AED}"/>
          </ac:cxnSpMkLst>
        </pc:cxnChg>
        <pc:cxnChg chg="mod">
          <ac:chgData name="Ify Mordi (Staff)" userId="5a1191fb-c9fd-43d5-a87b-aba3c4f7abe7" providerId="ADAL" clId="{8337B127-753D-4514-8699-CB5DB168E2B1}" dt="2024-11-22T09:02:53.526" v="9792"/>
          <ac:cxnSpMkLst>
            <pc:docMk/>
            <pc:sldMk cId="82475491" sldId="414"/>
            <ac:cxnSpMk id="67" creationId="{B2D2AE8A-B277-740F-81CE-9BC9DD993DC5}"/>
          </ac:cxnSpMkLst>
        </pc:cxnChg>
        <pc:cxnChg chg="mod">
          <ac:chgData name="Ify Mordi (Staff)" userId="5a1191fb-c9fd-43d5-a87b-aba3c4f7abe7" providerId="ADAL" clId="{8337B127-753D-4514-8699-CB5DB168E2B1}" dt="2024-11-22T09:02:53.526" v="9792"/>
          <ac:cxnSpMkLst>
            <pc:docMk/>
            <pc:sldMk cId="82475491" sldId="414"/>
            <ac:cxnSpMk id="68" creationId="{48ACA590-3F23-3C19-0FD1-BCCBCF292A52}"/>
          </ac:cxnSpMkLst>
        </pc:cxnChg>
        <pc:cxnChg chg="mod">
          <ac:chgData name="Ify Mordi (Staff)" userId="5a1191fb-c9fd-43d5-a87b-aba3c4f7abe7" providerId="ADAL" clId="{8337B127-753D-4514-8699-CB5DB168E2B1}" dt="2024-11-22T09:02:53.526" v="9792"/>
          <ac:cxnSpMkLst>
            <pc:docMk/>
            <pc:sldMk cId="82475491" sldId="414"/>
            <ac:cxnSpMk id="69" creationId="{F3FF4FEC-DBA7-62D0-89F6-4F99027C430C}"/>
          </ac:cxnSpMkLst>
        </pc:cxnChg>
      </pc:sldChg>
      <pc:sldChg chg="addSp delSp modSp add mod">
        <pc:chgData name="Ify Mordi (Staff)" userId="5a1191fb-c9fd-43d5-a87b-aba3c4f7abe7" providerId="ADAL" clId="{8337B127-753D-4514-8699-CB5DB168E2B1}" dt="2024-11-22T09:11:15.153" v="10008" actId="20577"/>
        <pc:sldMkLst>
          <pc:docMk/>
          <pc:sldMk cId="2476134277" sldId="415"/>
        </pc:sldMkLst>
        <pc:spChg chg="mod">
          <ac:chgData name="Ify Mordi (Staff)" userId="5a1191fb-c9fd-43d5-a87b-aba3c4f7abe7" providerId="ADAL" clId="{8337B127-753D-4514-8699-CB5DB168E2B1}" dt="2024-11-22T09:11:15.153" v="10008" actId="20577"/>
          <ac:spMkLst>
            <pc:docMk/>
            <pc:sldMk cId="2476134277" sldId="415"/>
            <ac:spMk id="11" creationId="{7B269C55-2D2D-4C04-5DC5-CD2BECC3E103}"/>
          </ac:spMkLst>
        </pc:spChg>
        <pc:picChg chg="del">
          <ac:chgData name="Ify Mordi (Staff)" userId="5a1191fb-c9fd-43d5-a87b-aba3c4f7abe7" providerId="ADAL" clId="{8337B127-753D-4514-8699-CB5DB168E2B1}" dt="2024-11-22T09:09:38.851" v="9946" actId="478"/>
          <ac:picMkLst>
            <pc:docMk/>
            <pc:sldMk cId="2476134277" sldId="415"/>
            <ac:picMk id="3" creationId="{B35B766D-E89D-1878-3469-DB10348DF8C4}"/>
          </ac:picMkLst>
        </pc:picChg>
        <pc:picChg chg="add mod">
          <ac:chgData name="Ify Mordi (Staff)" userId="5a1191fb-c9fd-43d5-a87b-aba3c4f7abe7" providerId="ADAL" clId="{8337B127-753D-4514-8699-CB5DB168E2B1}" dt="2024-11-22T09:09:45.975" v="9949" actId="1076"/>
          <ac:picMkLst>
            <pc:docMk/>
            <pc:sldMk cId="2476134277" sldId="415"/>
            <ac:picMk id="4" creationId="{8572028F-8F2C-9837-DAB1-84B01B8E99F7}"/>
          </ac:picMkLst>
        </pc:picChg>
      </pc:sldChg>
      <pc:sldChg chg="addSp delSp modSp add mod">
        <pc:chgData name="Ify Mordi (Staff)" userId="5a1191fb-c9fd-43d5-a87b-aba3c4f7abe7" providerId="ADAL" clId="{8337B127-753D-4514-8699-CB5DB168E2B1}" dt="2024-11-22T09:21:24.532" v="10169" actId="20577"/>
        <pc:sldMkLst>
          <pc:docMk/>
          <pc:sldMk cId="1916295007" sldId="416"/>
        </pc:sldMkLst>
        <pc:spChg chg="mod">
          <ac:chgData name="Ify Mordi (Staff)" userId="5a1191fb-c9fd-43d5-a87b-aba3c4f7abe7" providerId="ADAL" clId="{8337B127-753D-4514-8699-CB5DB168E2B1}" dt="2024-11-22T09:14:29.530" v="10029" actId="1076"/>
          <ac:spMkLst>
            <pc:docMk/>
            <pc:sldMk cId="1916295007" sldId="416"/>
            <ac:spMk id="2" creationId="{DE8C0E4F-0A1E-516C-0EAC-29D842DD344D}"/>
          </ac:spMkLst>
        </pc:spChg>
        <pc:spChg chg="del">
          <ac:chgData name="Ify Mordi (Staff)" userId="5a1191fb-c9fd-43d5-a87b-aba3c4f7abe7" providerId="ADAL" clId="{8337B127-753D-4514-8699-CB5DB168E2B1}" dt="2024-11-22T09:14:37.003" v="10031" actId="478"/>
          <ac:spMkLst>
            <pc:docMk/>
            <pc:sldMk cId="1916295007" sldId="416"/>
            <ac:spMk id="3" creationId="{BDDDB322-24E9-5D77-26D6-19B026C5ADE1}"/>
          </ac:spMkLst>
        </pc:spChg>
        <pc:spChg chg="add mod">
          <ac:chgData name="Ify Mordi (Staff)" userId="5a1191fb-c9fd-43d5-a87b-aba3c4f7abe7" providerId="ADAL" clId="{8337B127-753D-4514-8699-CB5DB168E2B1}" dt="2024-11-22T09:16:54.875" v="10049" actId="1036"/>
          <ac:spMkLst>
            <pc:docMk/>
            <pc:sldMk cId="1916295007" sldId="416"/>
            <ac:spMk id="4" creationId="{FB3D988E-8472-0022-4E57-7F051352E826}"/>
          </ac:spMkLst>
        </pc:spChg>
        <pc:spChg chg="add mod">
          <ac:chgData name="Ify Mordi (Staff)" userId="5a1191fb-c9fd-43d5-a87b-aba3c4f7abe7" providerId="ADAL" clId="{8337B127-753D-4514-8699-CB5DB168E2B1}" dt="2024-11-22T09:16:54.875" v="10049" actId="1036"/>
          <ac:spMkLst>
            <pc:docMk/>
            <pc:sldMk cId="1916295007" sldId="416"/>
            <ac:spMk id="5" creationId="{7D5A66A2-72BD-C12E-D092-6101E936DB48}"/>
          </ac:spMkLst>
        </pc:spChg>
        <pc:spChg chg="mod">
          <ac:chgData name="Ify Mordi (Staff)" userId="5a1191fb-c9fd-43d5-a87b-aba3c4f7abe7" providerId="ADAL" clId="{8337B127-753D-4514-8699-CB5DB168E2B1}" dt="2024-11-22T09:21:24.532" v="10169" actId="20577"/>
          <ac:spMkLst>
            <pc:docMk/>
            <pc:sldMk cId="1916295007" sldId="416"/>
            <ac:spMk id="9" creationId="{F4A4676F-9457-0228-A561-AD459074793B}"/>
          </ac:spMkLst>
        </pc:spChg>
        <pc:spChg chg="add mod">
          <ac:chgData name="Ify Mordi (Staff)" userId="5a1191fb-c9fd-43d5-a87b-aba3c4f7abe7" providerId="ADAL" clId="{8337B127-753D-4514-8699-CB5DB168E2B1}" dt="2024-11-22T09:16:54.875" v="10049" actId="1036"/>
          <ac:spMkLst>
            <pc:docMk/>
            <pc:sldMk cId="1916295007" sldId="416"/>
            <ac:spMk id="11" creationId="{025B1A1C-D09F-A90E-2961-114D262C3151}"/>
          </ac:spMkLst>
        </pc:spChg>
        <pc:spChg chg="add mod">
          <ac:chgData name="Ify Mordi (Staff)" userId="5a1191fb-c9fd-43d5-a87b-aba3c4f7abe7" providerId="ADAL" clId="{8337B127-753D-4514-8699-CB5DB168E2B1}" dt="2024-11-22T09:16:54.875" v="10049" actId="1036"/>
          <ac:spMkLst>
            <pc:docMk/>
            <pc:sldMk cId="1916295007" sldId="416"/>
            <ac:spMk id="12" creationId="{6CE2CE2D-C389-AE62-42BC-9B644CFD26BB}"/>
          </ac:spMkLst>
        </pc:spChg>
        <pc:spChg chg="add mod">
          <ac:chgData name="Ify Mordi (Staff)" userId="5a1191fb-c9fd-43d5-a87b-aba3c4f7abe7" providerId="ADAL" clId="{8337B127-753D-4514-8699-CB5DB168E2B1}" dt="2024-11-22T09:16:54.875" v="10049" actId="1036"/>
          <ac:spMkLst>
            <pc:docMk/>
            <pc:sldMk cId="1916295007" sldId="416"/>
            <ac:spMk id="13" creationId="{EEEFC55B-D183-CB4E-83E5-3C861CD5B0F6}"/>
          </ac:spMkLst>
        </pc:spChg>
        <pc:spChg chg="add mod">
          <ac:chgData name="Ify Mordi (Staff)" userId="5a1191fb-c9fd-43d5-a87b-aba3c4f7abe7" providerId="ADAL" clId="{8337B127-753D-4514-8699-CB5DB168E2B1}" dt="2024-11-22T09:16:54.875" v="10049" actId="1036"/>
          <ac:spMkLst>
            <pc:docMk/>
            <pc:sldMk cId="1916295007" sldId="416"/>
            <ac:spMk id="14" creationId="{1C990FE3-FA54-24DF-D763-0FD3074BE3CC}"/>
          </ac:spMkLst>
        </pc:spChg>
        <pc:picChg chg="del">
          <ac:chgData name="Ify Mordi (Staff)" userId="5a1191fb-c9fd-43d5-a87b-aba3c4f7abe7" providerId="ADAL" clId="{8337B127-753D-4514-8699-CB5DB168E2B1}" dt="2024-11-22T09:14:34.178" v="10030" actId="478"/>
          <ac:picMkLst>
            <pc:docMk/>
            <pc:sldMk cId="1916295007" sldId="416"/>
            <ac:picMk id="7" creationId="{C83FF756-A80E-A5A4-3EC6-BF148C7378D4}"/>
          </ac:picMkLst>
        </pc:picChg>
        <pc:cxnChg chg="add mod">
          <ac:chgData name="Ify Mordi (Staff)" userId="5a1191fb-c9fd-43d5-a87b-aba3c4f7abe7" providerId="ADAL" clId="{8337B127-753D-4514-8699-CB5DB168E2B1}" dt="2024-11-22T09:16:54.875" v="10049" actId="1036"/>
          <ac:cxnSpMkLst>
            <pc:docMk/>
            <pc:sldMk cId="1916295007" sldId="416"/>
            <ac:cxnSpMk id="6" creationId="{05A0A233-0718-A4E5-A355-2143FB74CF5F}"/>
          </ac:cxnSpMkLst>
        </pc:cxnChg>
        <pc:cxnChg chg="add mod">
          <ac:chgData name="Ify Mordi (Staff)" userId="5a1191fb-c9fd-43d5-a87b-aba3c4f7abe7" providerId="ADAL" clId="{8337B127-753D-4514-8699-CB5DB168E2B1}" dt="2024-11-22T09:16:54.875" v="10049" actId="1036"/>
          <ac:cxnSpMkLst>
            <pc:docMk/>
            <pc:sldMk cId="1916295007" sldId="416"/>
            <ac:cxnSpMk id="8" creationId="{C7902E92-9B68-AAC1-E194-15B30F977F08}"/>
          </ac:cxnSpMkLst>
        </pc:cxnChg>
        <pc:cxnChg chg="add mod">
          <ac:chgData name="Ify Mordi (Staff)" userId="5a1191fb-c9fd-43d5-a87b-aba3c4f7abe7" providerId="ADAL" clId="{8337B127-753D-4514-8699-CB5DB168E2B1}" dt="2024-11-22T09:16:54.875" v="10049" actId="1036"/>
          <ac:cxnSpMkLst>
            <pc:docMk/>
            <pc:sldMk cId="1916295007" sldId="416"/>
            <ac:cxnSpMk id="10" creationId="{F93C4EC9-420C-E661-C955-52DCFFEEAA10}"/>
          </ac:cxnSpMkLst>
        </pc:cxnChg>
      </pc:sldChg>
      <pc:sldChg chg="addSp delSp modSp add mod">
        <pc:chgData name="Ify Mordi (Staff)" userId="5a1191fb-c9fd-43d5-a87b-aba3c4f7abe7" providerId="ADAL" clId="{8337B127-753D-4514-8699-CB5DB168E2B1}" dt="2024-11-22T09:21:16.791" v="10161" actId="20577"/>
        <pc:sldMkLst>
          <pc:docMk/>
          <pc:sldMk cId="443026262" sldId="417"/>
        </pc:sldMkLst>
        <pc:spChg chg="del">
          <ac:chgData name="Ify Mordi (Staff)" userId="5a1191fb-c9fd-43d5-a87b-aba3c4f7abe7" providerId="ADAL" clId="{8337B127-753D-4514-8699-CB5DB168E2B1}" dt="2024-11-22T09:17:33.600" v="10051" actId="478"/>
          <ac:spMkLst>
            <pc:docMk/>
            <pc:sldMk cId="443026262" sldId="417"/>
            <ac:spMk id="4" creationId="{4FA7A5A6-A4E6-B97E-F842-06C76D1179A6}"/>
          </ac:spMkLst>
        </pc:spChg>
        <pc:spChg chg="del">
          <ac:chgData name="Ify Mordi (Staff)" userId="5a1191fb-c9fd-43d5-a87b-aba3c4f7abe7" providerId="ADAL" clId="{8337B127-753D-4514-8699-CB5DB168E2B1}" dt="2024-11-22T09:17:33.600" v="10051" actId="478"/>
          <ac:spMkLst>
            <pc:docMk/>
            <pc:sldMk cId="443026262" sldId="417"/>
            <ac:spMk id="5" creationId="{E73432B4-4C2F-CED7-54E8-7DCA0BEDEAB5}"/>
          </ac:spMkLst>
        </pc:spChg>
        <pc:spChg chg="add mod">
          <ac:chgData name="Ify Mordi (Staff)" userId="5a1191fb-c9fd-43d5-a87b-aba3c4f7abe7" providerId="ADAL" clId="{8337B127-753D-4514-8699-CB5DB168E2B1}" dt="2024-11-22T09:19:17.243" v="10110" actId="1582"/>
          <ac:spMkLst>
            <pc:docMk/>
            <pc:sldMk cId="443026262" sldId="417"/>
            <ac:spMk id="7" creationId="{C4B3327B-3598-8967-8D3F-615FA94029DD}"/>
          </ac:spMkLst>
        </pc:spChg>
        <pc:spChg chg="mod">
          <ac:chgData name="Ify Mordi (Staff)" userId="5a1191fb-c9fd-43d5-a87b-aba3c4f7abe7" providerId="ADAL" clId="{8337B127-753D-4514-8699-CB5DB168E2B1}" dt="2024-11-22T09:21:16.791" v="10161" actId="20577"/>
          <ac:spMkLst>
            <pc:docMk/>
            <pc:sldMk cId="443026262" sldId="417"/>
            <ac:spMk id="9" creationId="{26517B8C-C1FF-D575-7514-35416FE9ED07}"/>
          </ac:spMkLst>
        </pc:spChg>
        <pc:spChg chg="del">
          <ac:chgData name="Ify Mordi (Staff)" userId="5a1191fb-c9fd-43d5-a87b-aba3c4f7abe7" providerId="ADAL" clId="{8337B127-753D-4514-8699-CB5DB168E2B1}" dt="2024-11-22T09:17:33.600" v="10051" actId="478"/>
          <ac:spMkLst>
            <pc:docMk/>
            <pc:sldMk cId="443026262" sldId="417"/>
            <ac:spMk id="11" creationId="{AA747799-399C-1012-E8AB-1082CA0B82AA}"/>
          </ac:spMkLst>
        </pc:spChg>
        <pc:spChg chg="del">
          <ac:chgData name="Ify Mordi (Staff)" userId="5a1191fb-c9fd-43d5-a87b-aba3c4f7abe7" providerId="ADAL" clId="{8337B127-753D-4514-8699-CB5DB168E2B1}" dt="2024-11-22T09:17:33.600" v="10051" actId="478"/>
          <ac:spMkLst>
            <pc:docMk/>
            <pc:sldMk cId="443026262" sldId="417"/>
            <ac:spMk id="12" creationId="{2C7878C5-AFD6-2DFE-35A2-D08D8D55A9D3}"/>
          </ac:spMkLst>
        </pc:spChg>
        <pc:spChg chg="del">
          <ac:chgData name="Ify Mordi (Staff)" userId="5a1191fb-c9fd-43d5-a87b-aba3c4f7abe7" providerId="ADAL" clId="{8337B127-753D-4514-8699-CB5DB168E2B1}" dt="2024-11-22T09:17:33.600" v="10051" actId="478"/>
          <ac:spMkLst>
            <pc:docMk/>
            <pc:sldMk cId="443026262" sldId="417"/>
            <ac:spMk id="13" creationId="{95E0F9BC-0452-51C4-199E-48594BDC78EB}"/>
          </ac:spMkLst>
        </pc:spChg>
        <pc:spChg chg="del">
          <ac:chgData name="Ify Mordi (Staff)" userId="5a1191fb-c9fd-43d5-a87b-aba3c4f7abe7" providerId="ADAL" clId="{8337B127-753D-4514-8699-CB5DB168E2B1}" dt="2024-11-22T09:17:33.600" v="10051" actId="478"/>
          <ac:spMkLst>
            <pc:docMk/>
            <pc:sldMk cId="443026262" sldId="417"/>
            <ac:spMk id="14" creationId="{188E411C-2813-A656-9803-5EC7EC67C30A}"/>
          </ac:spMkLst>
        </pc:spChg>
        <pc:spChg chg="add mod">
          <ac:chgData name="Ify Mordi (Staff)" userId="5a1191fb-c9fd-43d5-a87b-aba3c4f7abe7" providerId="ADAL" clId="{8337B127-753D-4514-8699-CB5DB168E2B1}" dt="2024-11-22T09:19:03.633" v="10109" actId="122"/>
          <ac:spMkLst>
            <pc:docMk/>
            <pc:sldMk cId="443026262" sldId="417"/>
            <ac:spMk id="15" creationId="{A6FE6FF8-9B77-F46C-BB95-66878B275113}"/>
          </ac:spMkLst>
        </pc:spChg>
        <pc:spChg chg="add mod">
          <ac:chgData name="Ify Mordi (Staff)" userId="5a1191fb-c9fd-43d5-a87b-aba3c4f7abe7" providerId="ADAL" clId="{8337B127-753D-4514-8699-CB5DB168E2B1}" dt="2024-11-22T09:19:24.940" v="10112" actId="1076"/>
          <ac:spMkLst>
            <pc:docMk/>
            <pc:sldMk cId="443026262" sldId="417"/>
            <ac:spMk id="16" creationId="{3B277218-FD78-40CF-C82E-DFED90D78ACE}"/>
          </ac:spMkLst>
        </pc:spChg>
        <pc:spChg chg="add mod">
          <ac:chgData name="Ify Mordi (Staff)" userId="5a1191fb-c9fd-43d5-a87b-aba3c4f7abe7" providerId="ADAL" clId="{8337B127-753D-4514-8699-CB5DB168E2B1}" dt="2024-11-22T09:19:28.167" v="10116" actId="20577"/>
          <ac:spMkLst>
            <pc:docMk/>
            <pc:sldMk cId="443026262" sldId="417"/>
            <ac:spMk id="17" creationId="{CAC401BB-B32B-9EA5-3189-04CB81773E57}"/>
          </ac:spMkLst>
        </pc:spChg>
        <pc:picChg chg="add mod">
          <ac:chgData name="Ify Mordi (Staff)" userId="5a1191fb-c9fd-43d5-a87b-aba3c4f7abe7" providerId="ADAL" clId="{8337B127-753D-4514-8699-CB5DB168E2B1}" dt="2024-11-22T09:17:53.551" v="10072" actId="1076"/>
          <ac:picMkLst>
            <pc:docMk/>
            <pc:sldMk cId="443026262" sldId="417"/>
            <ac:picMk id="3" creationId="{04E792F0-8306-F8D3-00C5-84E7CCF636A2}"/>
          </ac:picMkLst>
        </pc:picChg>
        <pc:cxnChg chg="del mod">
          <ac:chgData name="Ify Mordi (Staff)" userId="5a1191fb-c9fd-43d5-a87b-aba3c4f7abe7" providerId="ADAL" clId="{8337B127-753D-4514-8699-CB5DB168E2B1}" dt="2024-11-22T09:17:33.600" v="10051" actId="478"/>
          <ac:cxnSpMkLst>
            <pc:docMk/>
            <pc:sldMk cId="443026262" sldId="417"/>
            <ac:cxnSpMk id="6" creationId="{CD56A183-26F0-6384-48DB-87E7A5AA6360}"/>
          </ac:cxnSpMkLst>
        </pc:cxnChg>
        <pc:cxnChg chg="del">
          <ac:chgData name="Ify Mordi (Staff)" userId="5a1191fb-c9fd-43d5-a87b-aba3c4f7abe7" providerId="ADAL" clId="{8337B127-753D-4514-8699-CB5DB168E2B1}" dt="2024-11-22T09:17:33.600" v="10051" actId="478"/>
          <ac:cxnSpMkLst>
            <pc:docMk/>
            <pc:sldMk cId="443026262" sldId="417"/>
            <ac:cxnSpMk id="8" creationId="{6D9E9040-EC90-172C-9FCF-7791B491FCFF}"/>
          </ac:cxnSpMkLst>
        </pc:cxnChg>
        <pc:cxnChg chg="del">
          <ac:chgData name="Ify Mordi (Staff)" userId="5a1191fb-c9fd-43d5-a87b-aba3c4f7abe7" providerId="ADAL" clId="{8337B127-753D-4514-8699-CB5DB168E2B1}" dt="2024-11-22T09:17:33.600" v="10051" actId="478"/>
          <ac:cxnSpMkLst>
            <pc:docMk/>
            <pc:sldMk cId="443026262" sldId="417"/>
            <ac:cxnSpMk id="10" creationId="{25292567-B8D9-0FB9-C500-2DC8F35AD7F6}"/>
          </ac:cxnSpMkLst>
        </pc:cxnChg>
      </pc:sldChg>
      <pc:sldChg chg="addSp delSp modSp add mod">
        <pc:chgData name="Ify Mordi (Staff)" userId="5a1191fb-c9fd-43d5-a87b-aba3c4f7abe7" providerId="ADAL" clId="{8337B127-753D-4514-8699-CB5DB168E2B1}" dt="2024-11-22T09:21:07.097" v="10149" actId="20577"/>
        <pc:sldMkLst>
          <pc:docMk/>
          <pc:sldMk cId="3359613283" sldId="418"/>
        </pc:sldMkLst>
        <pc:spChg chg="del">
          <ac:chgData name="Ify Mordi (Staff)" userId="5a1191fb-c9fd-43d5-a87b-aba3c4f7abe7" providerId="ADAL" clId="{8337B127-753D-4514-8699-CB5DB168E2B1}" dt="2024-11-22T09:20:34.615" v="10118" actId="478"/>
          <ac:spMkLst>
            <pc:docMk/>
            <pc:sldMk cId="3359613283" sldId="418"/>
            <ac:spMk id="7" creationId="{0126FB39-A695-78E3-D86F-DEF2B731549B}"/>
          </ac:spMkLst>
        </pc:spChg>
        <pc:spChg chg="mod">
          <ac:chgData name="Ify Mordi (Staff)" userId="5a1191fb-c9fd-43d5-a87b-aba3c4f7abe7" providerId="ADAL" clId="{8337B127-753D-4514-8699-CB5DB168E2B1}" dt="2024-11-22T09:21:07.097" v="10149" actId="20577"/>
          <ac:spMkLst>
            <pc:docMk/>
            <pc:sldMk cId="3359613283" sldId="418"/>
            <ac:spMk id="9" creationId="{D2B11509-5BAC-E54A-7CE3-9AFEEF93A39C}"/>
          </ac:spMkLst>
        </pc:spChg>
        <pc:spChg chg="del">
          <ac:chgData name="Ify Mordi (Staff)" userId="5a1191fb-c9fd-43d5-a87b-aba3c4f7abe7" providerId="ADAL" clId="{8337B127-753D-4514-8699-CB5DB168E2B1}" dt="2024-11-22T09:20:34.615" v="10118" actId="478"/>
          <ac:spMkLst>
            <pc:docMk/>
            <pc:sldMk cId="3359613283" sldId="418"/>
            <ac:spMk id="15" creationId="{BABA2E5C-92E4-9183-07F6-7995381FF9B3}"/>
          </ac:spMkLst>
        </pc:spChg>
        <pc:spChg chg="del">
          <ac:chgData name="Ify Mordi (Staff)" userId="5a1191fb-c9fd-43d5-a87b-aba3c4f7abe7" providerId="ADAL" clId="{8337B127-753D-4514-8699-CB5DB168E2B1}" dt="2024-11-22T09:20:34.615" v="10118" actId="478"/>
          <ac:spMkLst>
            <pc:docMk/>
            <pc:sldMk cId="3359613283" sldId="418"/>
            <ac:spMk id="16" creationId="{7B56F72B-7678-D19A-433C-F91B4A3F1D92}"/>
          </ac:spMkLst>
        </pc:spChg>
        <pc:spChg chg="del">
          <ac:chgData name="Ify Mordi (Staff)" userId="5a1191fb-c9fd-43d5-a87b-aba3c4f7abe7" providerId="ADAL" clId="{8337B127-753D-4514-8699-CB5DB168E2B1}" dt="2024-11-22T09:20:34.615" v="10118" actId="478"/>
          <ac:spMkLst>
            <pc:docMk/>
            <pc:sldMk cId="3359613283" sldId="418"/>
            <ac:spMk id="17" creationId="{DF816292-7BF6-7EA7-7868-570FE4CA68D0}"/>
          </ac:spMkLst>
        </pc:spChg>
        <pc:picChg chg="del">
          <ac:chgData name="Ify Mordi (Staff)" userId="5a1191fb-c9fd-43d5-a87b-aba3c4f7abe7" providerId="ADAL" clId="{8337B127-753D-4514-8699-CB5DB168E2B1}" dt="2024-11-22T09:20:34.615" v="10118" actId="478"/>
          <ac:picMkLst>
            <pc:docMk/>
            <pc:sldMk cId="3359613283" sldId="418"/>
            <ac:picMk id="3" creationId="{EAF9636D-7F97-28DB-7AB4-E6F6E1523B4B}"/>
          </ac:picMkLst>
        </pc:picChg>
        <pc:picChg chg="add mod modCrop">
          <ac:chgData name="Ify Mordi (Staff)" userId="5a1191fb-c9fd-43d5-a87b-aba3c4f7abe7" providerId="ADAL" clId="{8337B127-753D-4514-8699-CB5DB168E2B1}" dt="2024-11-22T09:20:55.249" v="10125" actId="14100"/>
          <ac:picMkLst>
            <pc:docMk/>
            <pc:sldMk cId="3359613283" sldId="418"/>
            <ac:picMk id="4" creationId="{ABD56DE5-3205-3857-CE93-22CEC5227EA3}"/>
          </ac:picMkLst>
        </pc:picChg>
      </pc:sldChg>
      <pc:sldChg chg="addSp delSp modSp add mod">
        <pc:chgData name="Ify Mordi (Staff)" userId="5a1191fb-c9fd-43d5-a87b-aba3c4f7abe7" providerId="ADAL" clId="{8337B127-753D-4514-8699-CB5DB168E2B1}" dt="2024-11-22T09:23:36.579" v="10222" actId="1035"/>
        <pc:sldMkLst>
          <pc:docMk/>
          <pc:sldMk cId="2316491984" sldId="419"/>
        </pc:sldMkLst>
        <pc:spChg chg="mod">
          <ac:chgData name="Ify Mordi (Staff)" userId="5a1191fb-c9fd-43d5-a87b-aba3c4f7abe7" providerId="ADAL" clId="{8337B127-753D-4514-8699-CB5DB168E2B1}" dt="2024-11-22T09:23:12.192" v="10202" actId="1076"/>
          <ac:spMkLst>
            <pc:docMk/>
            <pc:sldMk cId="2316491984" sldId="419"/>
            <ac:spMk id="7" creationId="{C2D8450B-CF53-1913-3F24-446F1B4988F9}"/>
          </ac:spMkLst>
        </pc:spChg>
        <pc:spChg chg="mod">
          <ac:chgData name="Ify Mordi (Staff)" userId="5a1191fb-c9fd-43d5-a87b-aba3c4f7abe7" providerId="ADAL" clId="{8337B127-753D-4514-8699-CB5DB168E2B1}" dt="2024-11-22T09:21:57.721" v="10188" actId="20577"/>
          <ac:spMkLst>
            <pc:docMk/>
            <pc:sldMk cId="2316491984" sldId="419"/>
            <ac:spMk id="9" creationId="{D3D93EFA-528E-88EA-508F-F2E9827AAAC4}"/>
          </ac:spMkLst>
        </pc:spChg>
        <pc:spChg chg="mod">
          <ac:chgData name="Ify Mordi (Staff)" userId="5a1191fb-c9fd-43d5-a87b-aba3c4f7abe7" providerId="ADAL" clId="{8337B127-753D-4514-8699-CB5DB168E2B1}" dt="2024-11-22T09:23:18.281" v="10205" actId="20577"/>
          <ac:spMkLst>
            <pc:docMk/>
            <pc:sldMk cId="2316491984" sldId="419"/>
            <ac:spMk id="15" creationId="{B7AF0BC1-D65F-E208-D4CE-82784CE1BE62}"/>
          </ac:spMkLst>
        </pc:spChg>
        <pc:spChg chg="mod">
          <ac:chgData name="Ify Mordi (Staff)" userId="5a1191fb-c9fd-43d5-a87b-aba3c4f7abe7" providerId="ADAL" clId="{8337B127-753D-4514-8699-CB5DB168E2B1}" dt="2024-11-22T09:23:36.579" v="10222" actId="1035"/>
          <ac:spMkLst>
            <pc:docMk/>
            <pc:sldMk cId="2316491984" sldId="419"/>
            <ac:spMk id="16" creationId="{736372DB-D0B5-3A87-16C8-6A7CE2D4DD07}"/>
          </ac:spMkLst>
        </pc:spChg>
        <pc:spChg chg="mod">
          <ac:chgData name="Ify Mordi (Staff)" userId="5a1191fb-c9fd-43d5-a87b-aba3c4f7abe7" providerId="ADAL" clId="{8337B127-753D-4514-8699-CB5DB168E2B1}" dt="2024-11-22T09:23:36.579" v="10222" actId="1035"/>
          <ac:spMkLst>
            <pc:docMk/>
            <pc:sldMk cId="2316491984" sldId="419"/>
            <ac:spMk id="17" creationId="{608FDF43-DE04-B62C-6079-4DFE7888C24C}"/>
          </ac:spMkLst>
        </pc:spChg>
        <pc:picChg chg="del">
          <ac:chgData name="Ify Mordi (Staff)" userId="5a1191fb-c9fd-43d5-a87b-aba3c4f7abe7" providerId="ADAL" clId="{8337B127-753D-4514-8699-CB5DB168E2B1}" dt="2024-11-22T09:22:23.578" v="10189" actId="478"/>
          <ac:picMkLst>
            <pc:docMk/>
            <pc:sldMk cId="2316491984" sldId="419"/>
            <ac:picMk id="3" creationId="{732DD4AA-FF52-27A7-5A4F-C6159712A927}"/>
          </ac:picMkLst>
        </pc:picChg>
        <pc:picChg chg="add mod ord modCrop">
          <ac:chgData name="Ify Mordi (Staff)" userId="5a1191fb-c9fd-43d5-a87b-aba3c4f7abe7" providerId="ADAL" clId="{8337B127-753D-4514-8699-CB5DB168E2B1}" dt="2024-11-22T09:23:14.244" v="10203" actId="167"/>
          <ac:picMkLst>
            <pc:docMk/>
            <pc:sldMk cId="2316491984" sldId="419"/>
            <ac:picMk id="4" creationId="{1C17490C-1DA8-9C70-6E47-E4EB081FBEC3}"/>
          </ac:picMkLst>
        </pc:picChg>
        <pc:picChg chg="add mod ord modCrop">
          <ac:chgData name="Ify Mordi (Staff)" userId="5a1191fb-c9fd-43d5-a87b-aba3c4f7abe7" providerId="ADAL" clId="{8337B127-753D-4514-8699-CB5DB168E2B1}" dt="2024-11-22T09:23:30.169" v="10207" actId="167"/>
          <ac:picMkLst>
            <pc:docMk/>
            <pc:sldMk cId="2316491984" sldId="419"/>
            <ac:picMk id="5" creationId="{01375F86-B410-A1E7-1CB2-9737EB5DE5C9}"/>
          </ac:picMkLst>
        </pc:picChg>
      </pc:sldChg>
      <pc:sldChg chg="addSp delSp modSp add mod ord">
        <pc:chgData name="Ify Mordi (Staff)" userId="5a1191fb-c9fd-43d5-a87b-aba3c4f7abe7" providerId="ADAL" clId="{8337B127-753D-4514-8699-CB5DB168E2B1}" dt="2024-11-22T09:40:18.751" v="10583"/>
        <pc:sldMkLst>
          <pc:docMk/>
          <pc:sldMk cId="3817824933" sldId="420"/>
        </pc:sldMkLst>
        <pc:spChg chg="mod">
          <ac:chgData name="Ify Mordi (Staff)" userId="5a1191fb-c9fd-43d5-a87b-aba3c4f7abe7" providerId="ADAL" clId="{8337B127-753D-4514-8699-CB5DB168E2B1}" dt="2024-11-22T09:36:51.123" v="10537" actId="20577"/>
          <ac:spMkLst>
            <pc:docMk/>
            <pc:sldMk cId="3817824933" sldId="420"/>
            <ac:spMk id="2" creationId="{C3424865-205C-408F-96A9-27945B144317}"/>
          </ac:spMkLst>
        </pc:spChg>
        <pc:spChg chg="del">
          <ac:chgData name="Ify Mordi (Staff)" userId="5a1191fb-c9fd-43d5-a87b-aba3c4f7abe7" providerId="ADAL" clId="{8337B127-753D-4514-8699-CB5DB168E2B1}" dt="2024-11-22T09:38:23.340" v="10567" actId="478"/>
          <ac:spMkLst>
            <pc:docMk/>
            <pc:sldMk cId="3817824933" sldId="420"/>
            <ac:spMk id="7" creationId="{E03A643F-B697-B741-A4E8-D1C045B83615}"/>
          </ac:spMkLst>
        </pc:spChg>
        <pc:spChg chg="mod">
          <ac:chgData name="Ify Mordi (Staff)" userId="5a1191fb-c9fd-43d5-a87b-aba3c4f7abe7" providerId="ADAL" clId="{8337B127-753D-4514-8699-CB5DB168E2B1}" dt="2024-11-22T09:37:46.229" v="10566" actId="20577"/>
          <ac:spMkLst>
            <pc:docMk/>
            <pc:sldMk cId="3817824933" sldId="420"/>
            <ac:spMk id="9" creationId="{EF516D3F-A20F-DC45-3DFB-AEF8CD7BB02C}"/>
          </ac:spMkLst>
        </pc:spChg>
        <pc:spChg chg="del">
          <ac:chgData name="Ify Mordi (Staff)" userId="5a1191fb-c9fd-43d5-a87b-aba3c4f7abe7" providerId="ADAL" clId="{8337B127-753D-4514-8699-CB5DB168E2B1}" dt="2024-11-22T09:38:23.340" v="10567" actId="478"/>
          <ac:spMkLst>
            <pc:docMk/>
            <pc:sldMk cId="3817824933" sldId="420"/>
            <ac:spMk id="15" creationId="{BED2FF90-D88C-A6B8-069B-01FD786BA603}"/>
          </ac:spMkLst>
        </pc:spChg>
        <pc:spChg chg="del">
          <ac:chgData name="Ify Mordi (Staff)" userId="5a1191fb-c9fd-43d5-a87b-aba3c4f7abe7" providerId="ADAL" clId="{8337B127-753D-4514-8699-CB5DB168E2B1}" dt="2024-11-22T09:38:23.340" v="10567" actId="478"/>
          <ac:spMkLst>
            <pc:docMk/>
            <pc:sldMk cId="3817824933" sldId="420"/>
            <ac:spMk id="16" creationId="{BAF8BED7-4152-E517-1C17-5ED2284E9673}"/>
          </ac:spMkLst>
        </pc:spChg>
        <pc:spChg chg="del">
          <ac:chgData name="Ify Mordi (Staff)" userId="5a1191fb-c9fd-43d5-a87b-aba3c4f7abe7" providerId="ADAL" clId="{8337B127-753D-4514-8699-CB5DB168E2B1}" dt="2024-11-22T09:38:23.340" v="10567" actId="478"/>
          <ac:spMkLst>
            <pc:docMk/>
            <pc:sldMk cId="3817824933" sldId="420"/>
            <ac:spMk id="17" creationId="{11193557-0DB5-C88D-BAAE-A575DD64E8D1}"/>
          </ac:spMkLst>
        </pc:spChg>
        <pc:picChg chg="del">
          <ac:chgData name="Ify Mordi (Staff)" userId="5a1191fb-c9fd-43d5-a87b-aba3c4f7abe7" providerId="ADAL" clId="{8337B127-753D-4514-8699-CB5DB168E2B1}" dt="2024-11-22T09:38:23.340" v="10567" actId="478"/>
          <ac:picMkLst>
            <pc:docMk/>
            <pc:sldMk cId="3817824933" sldId="420"/>
            <ac:picMk id="4" creationId="{623F6C3E-B949-FA3E-0589-C44224E24986}"/>
          </ac:picMkLst>
        </pc:picChg>
        <pc:picChg chg="del">
          <ac:chgData name="Ify Mordi (Staff)" userId="5a1191fb-c9fd-43d5-a87b-aba3c4f7abe7" providerId="ADAL" clId="{8337B127-753D-4514-8699-CB5DB168E2B1}" dt="2024-11-22T09:38:23.340" v="10567" actId="478"/>
          <ac:picMkLst>
            <pc:docMk/>
            <pc:sldMk cId="3817824933" sldId="420"/>
            <ac:picMk id="5" creationId="{BC543EE4-EEF4-7D2F-60D3-10AABF79838F}"/>
          </ac:picMkLst>
        </pc:picChg>
        <pc:picChg chg="add mod">
          <ac:chgData name="Ify Mordi (Staff)" userId="5a1191fb-c9fd-43d5-a87b-aba3c4f7abe7" providerId="ADAL" clId="{8337B127-753D-4514-8699-CB5DB168E2B1}" dt="2024-11-22T09:38:43.701" v="10572" actId="1076"/>
          <ac:picMkLst>
            <pc:docMk/>
            <pc:sldMk cId="3817824933" sldId="420"/>
            <ac:picMk id="1026" creationId="{700CED75-1623-595F-A6D0-3231FBC27614}"/>
          </ac:picMkLst>
        </pc:picChg>
      </pc:sldChg>
      <pc:sldChg chg="addSp delSp modSp add mod modAnim">
        <pc:chgData name="Ify Mordi (Staff)" userId="5a1191fb-c9fd-43d5-a87b-aba3c4f7abe7" providerId="ADAL" clId="{8337B127-753D-4514-8699-CB5DB168E2B1}" dt="2024-11-22T09:33:44.513" v="10530"/>
        <pc:sldMkLst>
          <pc:docMk/>
          <pc:sldMk cId="1952845266" sldId="421"/>
        </pc:sldMkLst>
        <pc:spChg chg="mod">
          <ac:chgData name="Ify Mordi (Staff)" userId="5a1191fb-c9fd-43d5-a87b-aba3c4f7abe7" providerId="ADAL" clId="{8337B127-753D-4514-8699-CB5DB168E2B1}" dt="2024-11-22T09:29:52.919" v="10315" actId="20577"/>
          <ac:spMkLst>
            <pc:docMk/>
            <pc:sldMk cId="1952845266" sldId="421"/>
            <ac:spMk id="2" creationId="{06E257F6-9858-5240-28A4-F220E40F3B5E}"/>
          </ac:spMkLst>
        </pc:spChg>
        <pc:spChg chg="add mod">
          <ac:chgData name="Ify Mordi (Staff)" userId="5a1191fb-c9fd-43d5-a87b-aba3c4f7abe7" providerId="ADAL" clId="{8337B127-753D-4514-8699-CB5DB168E2B1}" dt="2024-11-22T09:33:40.628" v="10529" actId="1076"/>
          <ac:spMkLst>
            <pc:docMk/>
            <pc:sldMk cId="1952845266" sldId="421"/>
            <ac:spMk id="6" creationId="{90207BCA-ED1F-677A-913A-2D9D33757AE5}"/>
          </ac:spMkLst>
        </pc:spChg>
        <pc:spChg chg="del">
          <ac:chgData name="Ify Mordi (Staff)" userId="5a1191fb-c9fd-43d5-a87b-aba3c4f7abe7" providerId="ADAL" clId="{8337B127-753D-4514-8699-CB5DB168E2B1}" dt="2024-11-22T09:29:31.282" v="10229" actId="478"/>
          <ac:spMkLst>
            <pc:docMk/>
            <pc:sldMk cId="1952845266" sldId="421"/>
            <ac:spMk id="7" creationId="{FD1B1ED4-07AD-7D26-28BC-23CFCDC78714}"/>
          </ac:spMkLst>
        </pc:spChg>
        <pc:spChg chg="mod">
          <ac:chgData name="Ify Mordi (Staff)" userId="5a1191fb-c9fd-43d5-a87b-aba3c4f7abe7" providerId="ADAL" clId="{8337B127-753D-4514-8699-CB5DB168E2B1}" dt="2024-11-22T09:32:34.682" v="10436" actId="1076"/>
          <ac:spMkLst>
            <pc:docMk/>
            <pc:sldMk cId="1952845266" sldId="421"/>
            <ac:spMk id="9" creationId="{73024B7F-1636-5E5F-F655-3E806C77C0D0}"/>
          </ac:spMkLst>
        </pc:spChg>
        <pc:spChg chg="del">
          <ac:chgData name="Ify Mordi (Staff)" userId="5a1191fb-c9fd-43d5-a87b-aba3c4f7abe7" providerId="ADAL" clId="{8337B127-753D-4514-8699-CB5DB168E2B1}" dt="2024-11-22T09:29:31.282" v="10229" actId="478"/>
          <ac:spMkLst>
            <pc:docMk/>
            <pc:sldMk cId="1952845266" sldId="421"/>
            <ac:spMk id="15" creationId="{15F1A195-DD5A-23DE-9C6C-2AB283F3C548}"/>
          </ac:spMkLst>
        </pc:spChg>
        <pc:spChg chg="del">
          <ac:chgData name="Ify Mordi (Staff)" userId="5a1191fb-c9fd-43d5-a87b-aba3c4f7abe7" providerId="ADAL" clId="{8337B127-753D-4514-8699-CB5DB168E2B1}" dt="2024-11-22T09:29:31.282" v="10229" actId="478"/>
          <ac:spMkLst>
            <pc:docMk/>
            <pc:sldMk cId="1952845266" sldId="421"/>
            <ac:spMk id="16" creationId="{64A0433A-C877-2B61-9A8B-C8789E9E7AE1}"/>
          </ac:spMkLst>
        </pc:spChg>
        <pc:spChg chg="del">
          <ac:chgData name="Ify Mordi (Staff)" userId="5a1191fb-c9fd-43d5-a87b-aba3c4f7abe7" providerId="ADAL" clId="{8337B127-753D-4514-8699-CB5DB168E2B1}" dt="2024-11-22T09:29:31.282" v="10229" actId="478"/>
          <ac:spMkLst>
            <pc:docMk/>
            <pc:sldMk cId="1952845266" sldId="421"/>
            <ac:spMk id="17" creationId="{BB72BA6C-257A-A81B-C57C-02F9AB04BEFC}"/>
          </ac:spMkLst>
        </pc:spChg>
        <pc:picChg chg="add mod">
          <ac:chgData name="Ify Mordi (Staff)" userId="5a1191fb-c9fd-43d5-a87b-aba3c4f7abe7" providerId="ADAL" clId="{8337B127-753D-4514-8699-CB5DB168E2B1}" dt="2024-11-22T09:33:37.483" v="10528" actId="1076"/>
          <ac:picMkLst>
            <pc:docMk/>
            <pc:sldMk cId="1952845266" sldId="421"/>
            <ac:picMk id="3" creationId="{643EE3F4-4712-54FF-71DD-35D5F4F2B9EC}"/>
          </ac:picMkLst>
        </pc:picChg>
        <pc:picChg chg="del">
          <ac:chgData name="Ify Mordi (Staff)" userId="5a1191fb-c9fd-43d5-a87b-aba3c4f7abe7" providerId="ADAL" clId="{8337B127-753D-4514-8699-CB5DB168E2B1}" dt="2024-11-22T09:29:31.282" v="10229" actId="478"/>
          <ac:picMkLst>
            <pc:docMk/>
            <pc:sldMk cId="1952845266" sldId="421"/>
            <ac:picMk id="4" creationId="{A548954A-BB0C-EBC0-E767-F7CE40D79084}"/>
          </ac:picMkLst>
        </pc:picChg>
        <pc:picChg chg="del">
          <ac:chgData name="Ify Mordi (Staff)" userId="5a1191fb-c9fd-43d5-a87b-aba3c4f7abe7" providerId="ADAL" clId="{8337B127-753D-4514-8699-CB5DB168E2B1}" dt="2024-11-22T09:29:31.282" v="10229" actId="478"/>
          <ac:picMkLst>
            <pc:docMk/>
            <pc:sldMk cId="1952845266" sldId="421"/>
            <ac:picMk id="5" creationId="{207D20D7-57A9-385E-7BF3-E794F5F8AE36}"/>
          </ac:picMkLst>
        </pc:picChg>
      </pc:sldChg>
      <pc:sldChg chg="addSp delSp modSp add mod delAnim">
        <pc:chgData name="Ify Mordi (Staff)" userId="5a1191fb-c9fd-43d5-a87b-aba3c4f7abe7" providerId="ADAL" clId="{8337B127-753D-4514-8699-CB5DB168E2B1}" dt="2024-11-22T09:35:55.182" v="10535"/>
        <pc:sldMkLst>
          <pc:docMk/>
          <pc:sldMk cId="2812573024" sldId="422"/>
        </pc:sldMkLst>
        <pc:spChg chg="del">
          <ac:chgData name="Ify Mordi (Staff)" userId="5a1191fb-c9fd-43d5-a87b-aba3c4f7abe7" providerId="ADAL" clId="{8337B127-753D-4514-8699-CB5DB168E2B1}" dt="2024-11-22T09:35:27.594" v="10532" actId="478"/>
          <ac:spMkLst>
            <pc:docMk/>
            <pc:sldMk cId="2812573024" sldId="422"/>
            <ac:spMk id="5" creationId="{5D6C02FD-BB9E-04D5-4E03-76EB5263A7F1}"/>
          </ac:spMkLst>
        </pc:spChg>
        <pc:spChg chg="del">
          <ac:chgData name="Ify Mordi (Staff)" userId="5a1191fb-c9fd-43d5-a87b-aba3c4f7abe7" providerId="ADAL" clId="{8337B127-753D-4514-8699-CB5DB168E2B1}" dt="2024-11-22T09:35:27.594" v="10532" actId="478"/>
          <ac:spMkLst>
            <pc:docMk/>
            <pc:sldMk cId="2812573024" sldId="422"/>
            <ac:spMk id="6" creationId="{D9EB8434-69C8-5AC1-0AEA-EE179901928D}"/>
          </ac:spMkLst>
        </pc:spChg>
        <pc:spChg chg="add mod">
          <ac:chgData name="Ify Mordi (Staff)" userId="5a1191fb-c9fd-43d5-a87b-aba3c4f7abe7" providerId="ADAL" clId="{8337B127-753D-4514-8699-CB5DB168E2B1}" dt="2024-11-22T09:35:44.239" v="10533"/>
          <ac:spMkLst>
            <pc:docMk/>
            <pc:sldMk cId="2812573024" sldId="422"/>
            <ac:spMk id="7" creationId="{B52CF694-CB3E-6551-6311-982878A49393}"/>
          </ac:spMkLst>
        </pc:spChg>
        <pc:spChg chg="add mod">
          <ac:chgData name="Ify Mordi (Staff)" userId="5a1191fb-c9fd-43d5-a87b-aba3c4f7abe7" providerId="ADAL" clId="{8337B127-753D-4514-8699-CB5DB168E2B1}" dt="2024-11-22T09:35:44.239" v="10533"/>
          <ac:spMkLst>
            <pc:docMk/>
            <pc:sldMk cId="2812573024" sldId="422"/>
            <ac:spMk id="9" creationId="{F39E0DBD-0222-B84D-3518-F2C892E837C6}"/>
          </ac:spMkLst>
        </pc:spChg>
        <pc:spChg chg="add mod">
          <ac:chgData name="Ify Mordi (Staff)" userId="5a1191fb-c9fd-43d5-a87b-aba3c4f7abe7" providerId="ADAL" clId="{8337B127-753D-4514-8699-CB5DB168E2B1}" dt="2024-11-22T09:35:44.239" v="10533"/>
          <ac:spMkLst>
            <pc:docMk/>
            <pc:sldMk cId="2812573024" sldId="422"/>
            <ac:spMk id="10" creationId="{47187CBA-57C3-0093-6629-25DC6B914DA0}"/>
          </ac:spMkLst>
        </pc:spChg>
        <pc:spChg chg="add mod">
          <ac:chgData name="Ify Mordi (Staff)" userId="5a1191fb-c9fd-43d5-a87b-aba3c4f7abe7" providerId="ADAL" clId="{8337B127-753D-4514-8699-CB5DB168E2B1}" dt="2024-11-22T09:35:44.239" v="10533"/>
          <ac:spMkLst>
            <pc:docMk/>
            <pc:sldMk cId="2812573024" sldId="422"/>
            <ac:spMk id="11" creationId="{BC4DB0AC-1529-7E64-4B7B-9226C400DA80}"/>
          </ac:spMkLst>
        </pc:spChg>
        <pc:spChg chg="mod">
          <ac:chgData name="Ify Mordi (Staff)" userId="5a1191fb-c9fd-43d5-a87b-aba3c4f7abe7" providerId="ADAL" clId="{8337B127-753D-4514-8699-CB5DB168E2B1}" dt="2024-11-22T09:35:44.239" v="10533"/>
          <ac:spMkLst>
            <pc:docMk/>
            <pc:sldMk cId="2812573024" sldId="422"/>
            <ac:spMk id="13" creationId="{B036E6FF-CCD8-ABE0-700B-943B5D040B46}"/>
          </ac:spMkLst>
        </pc:spChg>
        <pc:spChg chg="mod">
          <ac:chgData name="Ify Mordi (Staff)" userId="5a1191fb-c9fd-43d5-a87b-aba3c4f7abe7" providerId="ADAL" clId="{8337B127-753D-4514-8699-CB5DB168E2B1}" dt="2024-11-22T09:35:44.239" v="10533"/>
          <ac:spMkLst>
            <pc:docMk/>
            <pc:sldMk cId="2812573024" sldId="422"/>
            <ac:spMk id="14" creationId="{E638CEF6-5B49-FB0B-E660-C5974BCB1A69}"/>
          </ac:spMkLst>
        </pc:spChg>
        <pc:spChg chg="mod">
          <ac:chgData name="Ify Mordi (Staff)" userId="5a1191fb-c9fd-43d5-a87b-aba3c4f7abe7" providerId="ADAL" clId="{8337B127-753D-4514-8699-CB5DB168E2B1}" dt="2024-11-22T09:35:44.239" v="10533"/>
          <ac:spMkLst>
            <pc:docMk/>
            <pc:sldMk cId="2812573024" sldId="422"/>
            <ac:spMk id="15" creationId="{B0403F0A-E537-D479-99A0-B77373F32EE2}"/>
          </ac:spMkLst>
        </pc:spChg>
        <pc:spChg chg="mod">
          <ac:chgData name="Ify Mordi (Staff)" userId="5a1191fb-c9fd-43d5-a87b-aba3c4f7abe7" providerId="ADAL" clId="{8337B127-753D-4514-8699-CB5DB168E2B1}" dt="2024-11-22T09:35:44.239" v="10533"/>
          <ac:spMkLst>
            <pc:docMk/>
            <pc:sldMk cId="2812573024" sldId="422"/>
            <ac:spMk id="16" creationId="{9962FA2C-6EF1-9333-D799-5A22E9B4089E}"/>
          </ac:spMkLst>
        </pc:spChg>
        <pc:spChg chg="mod">
          <ac:chgData name="Ify Mordi (Staff)" userId="5a1191fb-c9fd-43d5-a87b-aba3c4f7abe7" providerId="ADAL" clId="{8337B127-753D-4514-8699-CB5DB168E2B1}" dt="2024-11-22T09:35:44.239" v="10533"/>
          <ac:spMkLst>
            <pc:docMk/>
            <pc:sldMk cId="2812573024" sldId="422"/>
            <ac:spMk id="17" creationId="{B9674006-1C7B-A50D-EA0A-D83A5ACD225D}"/>
          </ac:spMkLst>
        </pc:spChg>
        <pc:spChg chg="mod">
          <ac:chgData name="Ify Mordi (Staff)" userId="5a1191fb-c9fd-43d5-a87b-aba3c4f7abe7" providerId="ADAL" clId="{8337B127-753D-4514-8699-CB5DB168E2B1}" dt="2024-11-22T09:35:44.239" v="10533"/>
          <ac:spMkLst>
            <pc:docMk/>
            <pc:sldMk cId="2812573024" sldId="422"/>
            <ac:spMk id="18" creationId="{84520222-E175-46A6-7F99-0F271BC4E0E8}"/>
          </ac:spMkLst>
        </pc:spChg>
        <pc:spChg chg="add mod">
          <ac:chgData name="Ify Mordi (Staff)" userId="5a1191fb-c9fd-43d5-a87b-aba3c4f7abe7" providerId="ADAL" clId="{8337B127-753D-4514-8699-CB5DB168E2B1}" dt="2024-11-22T09:35:47.711" v="10534"/>
          <ac:spMkLst>
            <pc:docMk/>
            <pc:sldMk cId="2812573024" sldId="422"/>
            <ac:spMk id="19" creationId="{B0CF016A-7670-9966-111A-34AB298617AC}"/>
          </ac:spMkLst>
        </pc:spChg>
        <pc:spChg chg="add mod">
          <ac:chgData name="Ify Mordi (Staff)" userId="5a1191fb-c9fd-43d5-a87b-aba3c4f7abe7" providerId="ADAL" clId="{8337B127-753D-4514-8699-CB5DB168E2B1}" dt="2024-11-22T09:35:55.182" v="10535"/>
          <ac:spMkLst>
            <pc:docMk/>
            <pc:sldMk cId="2812573024" sldId="422"/>
            <ac:spMk id="31" creationId="{3EE3ADD6-EB6B-2904-E9D8-6DAB15C6D754}"/>
          </ac:spMkLst>
        </pc:spChg>
        <pc:spChg chg="add mod">
          <ac:chgData name="Ify Mordi (Staff)" userId="5a1191fb-c9fd-43d5-a87b-aba3c4f7abe7" providerId="ADAL" clId="{8337B127-753D-4514-8699-CB5DB168E2B1}" dt="2024-11-22T09:35:55.182" v="10535"/>
          <ac:spMkLst>
            <pc:docMk/>
            <pc:sldMk cId="2812573024" sldId="422"/>
            <ac:spMk id="33" creationId="{0FBA21A9-8547-EBFC-C5A4-37F041DA5CC3}"/>
          </ac:spMkLst>
        </pc:spChg>
        <pc:spChg chg="add mod">
          <ac:chgData name="Ify Mordi (Staff)" userId="5a1191fb-c9fd-43d5-a87b-aba3c4f7abe7" providerId="ADAL" clId="{8337B127-753D-4514-8699-CB5DB168E2B1}" dt="2024-11-22T09:35:55.182" v="10535"/>
          <ac:spMkLst>
            <pc:docMk/>
            <pc:sldMk cId="2812573024" sldId="422"/>
            <ac:spMk id="34" creationId="{B90FDB23-FBB8-6AA4-95B4-3172DE4AB599}"/>
          </ac:spMkLst>
        </pc:spChg>
        <pc:spChg chg="add mod">
          <ac:chgData name="Ify Mordi (Staff)" userId="5a1191fb-c9fd-43d5-a87b-aba3c4f7abe7" providerId="ADAL" clId="{8337B127-753D-4514-8699-CB5DB168E2B1}" dt="2024-11-22T09:35:55.182" v="10535"/>
          <ac:spMkLst>
            <pc:docMk/>
            <pc:sldMk cId="2812573024" sldId="422"/>
            <ac:spMk id="35" creationId="{B9275986-4432-33E0-C2BB-FB2E1B953A33}"/>
          </ac:spMkLst>
        </pc:spChg>
        <pc:spChg chg="mod">
          <ac:chgData name="Ify Mordi (Staff)" userId="5a1191fb-c9fd-43d5-a87b-aba3c4f7abe7" providerId="ADAL" clId="{8337B127-753D-4514-8699-CB5DB168E2B1}" dt="2024-11-22T09:35:55.182" v="10535"/>
          <ac:spMkLst>
            <pc:docMk/>
            <pc:sldMk cId="2812573024" sldId="422"/>
            <ac:spMk id="37" creationId="{5492ACEB-CAE3-9CF2-746D-DBF06140E02E}"/>
          </ac:spMkLst>
        </pc:spChg>
        <pc:spChg chg="mod">
          <ac:chgData name="Ify Mordi (Staff)" userId="5a1191fb-c9fd-43d5-a87b-aba3c4f7abe7" providerId="ADAL" clId="{8337B127-753D-4514-8699-CB5DB168E2B1}" dt="2024-11-22T09:35:55.182" v="10535"/>
          <ac:spMkLst>
            <pc:docMk/>
            <pc:sldMk cId="2812573024" sldId="422"/>
            <ac:spMk id="38" creationId="{F1A45436-3B1A-4013-EEE9-54E0BC19AF41}"/>
          </ac:spMkLst>
        </pc:spChg>
        <pc:spChg chg="mod">
          <ac:chgData name="Ify Mordi (Staff)" userId="5a1191fb-c9fd-43d5-a87b-aba3c4f7abe7" providerId="ADAL" clId="{8337B127-753D-4514-8699-CB5DB168E2B1}" dt="2024-11-22T09:35:55.182" v="10535"/>
          <ac:spMkLst>
            <pc:docMk/>
            <pc:sldMk cId="2812573024" sldId="422"/>
            <ac:spMk id="39" creationId="{305A78E4-01C2-9D86-A69A-46ABF9F64CB7}"/>
          </ac:spMkLst>
        </pc:spChg>
        <pc:spChg chg="mod">
          <ac:chgData name="Ify Mordi (Staff)" userId="5a1191fb-c9fd-43d5-a87b-aba3c4f7abe7" providerId="ADAL" clId="{8337B127-753D-4514-8699-CB5DB168E2B1}" dt="2024-11-22T09:35:55.182" v="10535"/>
          <ac:spMkLst>
            <pc:docMk/>
            <pc:sldMk cId="2812573024" sldId="422"/>
            <ac:spMk id="40" creationId="{AE52E7D6-7B70-364A-E266-1C633D8E20F7}"/>
          </ac:spMkLst>
        </pc:spChg>
        <pc:spChg chg="mod">
          <ac:chgData name="Ify Mordi (Staff)" userId="5a1191fb-c9fd-43d5-a87b-aba3c4f7abe7" providerId="ADAL" clId="{8337B127-753D-4514-8699-CB5DB168E2B1}" dt="2024-11-22T09:35:55.182" v="10535"/>
          <ac:spMkLst>
            <pc:docMk/>
            <pc:sldMk cId="2812573024" sldId="422"/>
            <ac:spMk id="41" creationId="{FC27A478-52D6-2728-AB3E-FB6D73A5B4E6}"/>
          </ac:spMkLst>
        </pc:spChg>
        <pc:spChg chg="mod">
          <ac:chgData name="Ify Mordi (Staff)" userId="5a1191fb-c9fd-43d5-a87b-aba3c4f7abe7" providerId="ADAL" clId="{8337B127-753D-4514-8699-CB5DB168E2B1}" dt="2024-11-22T09:35:55.182" v="10535"/>
          <ac:spMkLst>
            <pc:docMk/>
            <pc:sldMk cId="2812573024" sldId="422"/>
            <ac:spMk id="42" creationId="{2E3DF0C5-09D5-08DF-CA6A-C34232AB7DC1}"/>
          </ac:spMkLst>
        </pc:spChg>
        <pc:spChg chg="add mod">
          <ac:chgData name="Ify Mordi (Staff)" userId="5a1191fb-c9fd-43d5-a87b-aba3c4f7abe7" providerId="ADAL" clId="{8337B127-753D-4514-8699-CB5DB168E2B1}" dt="2024-11-22T09:35:55.182" v="10535"/>
          <ac:spMkLst>
            <pc:docMk/>
            <pc:sldMk cId="2812573024" sldId="422"/>
            <ac:spMk id="43" creationId="{456A6684-1C48-D148-3907-7C7401E15055}"/>
          </ac:spMkLst>
        </pc:spChg>
        <pc:grpChg chg="add mod">
          <ac:chgData name="Ify Mordi (Staff)" userId="5a1191fb-c9fd-43d5-a87b-aba3c4f7abe7" providerId="ADAL" clId="{8337B127-753D-4514-8699-CB5DB168E2B1}" dt="2024-11-22T09:35:44.239" v="10533"/>
          <ac:grpSpMkLst>
            <pc:docMk/>
            <pc:sldMk cId="2812573024" sldId="422"/>
            <ac:grpSpMk id="12" creationId="{9BDFB67A-75F9-5DE4-D980-0FF710E4028F}"/>
          </ac:grpSpMkLst>
        </pc:grpChg>
        <pc:grpChg chg="add mod">
          <ac:chgData name="Ify Mordi (Staff)" userId="5a1191fb-c9fd-43d5-a87b-aba3c4f7abe7" providerId="ADAL" clId="{8337B127-753D-4514-8699-CB5DB168E2B1}" dt="2024-11-22T09:35:44.239" v="10533"/>
          <ac:grpSpMkLst>
            <pc:docMk/>
            <pc:sldMk cId="2812573024" sldId="422"/>
            <ac:grpSpMk id="20" creationId="{753E1B76-45E4-8393-05D8-8BB38BB6EBE9}"/>
          </ac:grpSpMkLst>
        </pc:grpChg>
        <pc:grpChg chg="add mod">
          <ac:chgData name="Ify Mordi (Staff)" userId="5a1191fb-c9fd-43d5-a87b-aba3c4f7abe7" providerId="ADAL" clId="{8337B127-753D-4514-8699-CB5DB168E2B1}" dt="2024-11-22T09:35:55.182" v="10535"/>
          <ac:grpSpMkLst>
            <pc:docMk/>
            <pc:sldMk cId="2812573024" sldId="422"/>
            <ac:grpSpMk id="36" creationId="{185AF4C4-FD57-A46C-116F-7CC27015B428}"/>
          </ac:grpSpMkLst>
        </pc:grpChg>
        <pc:grpChg chg="add mod">
          <ac:chgData name="Ify Mordi (Staff)" userId="5a1191fb-c9fd-43d5-a87b-aba3c4f7abe7" providerId="ADAL" clId="{8337B127-753D-4514-8699-CB5DB168E2B1}" dt="2024-11-22T09:35:55.182" v="10535"/>
          <ac:grpSpMkLst>
            <pc:docMk/>
            <pc:sldMk cId="2812573024" sldId="422"/>
            <ac:grpSpMk id="44" creationId="{5E489E3C-918E-F5BC-9AC5-BBA2EADB374C}"/>
          </ac:grpSpMkLst>
        </pc:grpChg>
        <pc:graphicFrameChg chg="add mod">
          <ac:chgData name="Ify Mordi (Staff)" userId="5a1191fb-c9fd-43d5-a87b-aba3c4f7abe7" providerId="ADAL" clId="{8337B127-753D-4514-8699-CB5DB168E2B1}" dt="2024-11-22T09:35:44.239" v="10533"/>
          <ac:graphicFrameMkLst>
            <pc:docMk/>
            <pc:sldMk cId="2812573024" sldId="422"/>
            <ac:graphicFrameMk id="8" creationId="{14AE8091-5299-097F-DA3E-2D3D6159E3A7}"/>
          </ac:graphicFrameMkLst>
        </pc:graphicFrameChg>
        <pc:graphicFrameChg chg="add mod">
          <ac:chgData name="Ify Mordi (Staff)" userId="5a1191fb-c9fd-43d5-a87b-aba3c4f7abe7" providerId="ADAL" clId="{8337B127-753D-4514-8699-CB5DB168E2B1}" dt="2024-11-22T09:35:55.182" v="10535"/>
          <ac:graphicFrameMkLst>
            <pc:docMk/>
            <pc:sldMk cId="2812573024" sldId="422"/>
            <ac:graphicFrameMk id="32" creationId="{5BD20562-4A4A-9019-DCA7-7C7EDD4CC628}"/>
          </ac:graphicFrameMkLst>
        </pc:graphicFrameChg>
        <pc:picChg chg="del">
          <ac:chgData name="Ify Mordi (Staff)" userId="5a1191fb-c9fd-43d5-a87b-aba3c4f7abe7" providerId="ADAL" clId="{8337B127-753D-4514-8699-CB5DB168E2B1}" dt="2024-11-22T09:35:27.594" v="10532" actId="478"/>
          <ac:picMkLst>
            <pc:docMk/>
            <pc:sldMk cId="2812573024" sldId="422"/>
            <ac:picMk id="3" creationId="{F0EA86E8-6C49-9786-DC82-A231D8241392}"/>
          </ac:picMkLst>
        </pc:picChg>
        <pc:picChg chg="del">
          <ac:chgData name="Ify Mordi (Staff)" userId="5a1191fb-c9fd-43d5-a87b-aba3c4f7abe7" providerId="ADAL" clId="{8337B127-753D-4514-8699-CB5DB168E2B1}" dt="2024-11-22T09:35:27.594" v="10532" actId="478"/>
          <ac:picMkLst>
            <pc:docMk/>
            <pc:sldMk cId="2812573024" sldId="422"/>
            <ac:picMk id="4" creationId="{1F0297BA-4B23-B8EF-5839-4822FBE6F551}"/>
          </ac:picMkLst>
        </pc:picChg>
        <pc:picChg chg="mod">
          <ac:chgData name="Ify Mordi (Staff)" userId="5a1191fb-c9fd-43d5-a87b-aba3c4f7abe7" providerId="ADAL" clId="{8337B127-753D-4514-8699-CB5DB168E2B1}" dt="2024-11-22T09:35:44.239" v="10533"/>
          <ac:picMkLst>
            <pc:docMk/>
            <pc:sldMk cId="2812573024" sldId="422"/>
            <ac:picMk id="21" creationId="{05575542-90D4-158C-8207-0956AFAF23EB}"/>
          </ac:picMkLst>
        </pc:picChg>
        <pc:picChg chg="mod">
          <ac:chgData name="Ify Mordi (Staff)" userId="5a1191fb-c9fd-43d5-a87b-aba3c4f7abe7" providerId="ADAL" clId="{8337B127-753D-4514-8699-CB5DB168E2B1}" dt="2024-11-22T09:35:44.239" v="10533"/>
          <ac:picMkLst>
            <pc:docMk/>
            <pc:sldMk cId="2812573024" sldId="422"/>
            <ac:picMk id="22" creationId="{D12E4866-D2E5-3D33-0734-0E424FD1957C}"/>
          </ac:picMkLst>
        </pc:picChg>
        <pc:picChg chg="mod">
          <ac:chgData name="Ify Mordi (Staff)" userId="5a1191fb-c9fd-43d5-a87b-aba3c4f7abe7" providerId="ADAL" clId="{8337B127-753D-4514-8699-CB5DB168E2B1}" dt="2024-11-22T09:35:44.239" v="10533"/>
          <ac:picMkLst>
            <pc:docMk/>
            <pc:sldMk cId="2812573024" sldId="422"/>
            <ac:picMk id="23" creationId="{82842A0D-8D27-E638-DBAE-B879A2D92785}"/>
          </ac:picMkLst>
        </pc:picChg>
        <pc:picChg chg="mod">
          <ac:chgData name="Ify Mordi (Staff)" userId="5a1191fb-c9fd-43d5-a87b-aba3c4f7abe7" providerId="ADAL" clId="{8337B127-753D-4514-8699-CB5DB168E2B1}" dt="2024-11-22T09:35:44.239" v="10533"/>
          <ac:picMkLst>
            <pc:docMk/>
            <pc:sldMk cId="2812573024" sldId="422"/>
            <ac:picMk id="24" creationId="{0729DAFC-78E5-7251-000B-081A77A6DBA3}"/>
          </ac:picMkLst>
        </pc:picChg>
        <pc:picChg chg="mod">
          <ac:chgData name="Ify Mordi (Staff)" userId="5a1191fb-c9fd-43d5-a87b-aba3c4f7abe7" providerId="ADAL" clId="{8337B127-753D-4514-8699-CB5DB168E2B1}" dt="2024-11-22T09:35:44.239" v="10533"/>
          <ac:picMkLst>
            <pc:docMk/>
            <pc:sldMk cId="2812573024" sldId="422"/>
            <ac:picMk id="25" creationId="{84950E98-9843-7B01-CCCB-10824B8D628F}"/>
          </ac:picMkLst>
        </pc:picChg>
        <pc:picChg chg="mod">
          <ac:chgData name="Ify Mordi (Staff)" userId="5a1191fb-c9fd-43d5-a87b-aba3c4f7abe7" providerId="ADAL" clId="{8337B127-753D-4514-8699-CB5DB168E2B1}" dt="2024-11-22T09:35:44.239" v="10533"/>
          <ac:picMkLst>
            <pc:docMk/>
            <pc:sldMk cId="2812573024" sldId="422"/>
            <ac:picMk id="26" creationId="{72739B00-7EA2-E87C-D4A0-B01D9EED1878}"/>
          </ac:picMkLst>
        </pc:picChg>
        <pc:picChg chg="mod">
          <ac:chgData name="Ify Mordi (Staff)" userId="5a1191fb-c9fd-43d5-a87b-aba3c4f7abe7" providerId="ADAL" clId="{8337B127-753D-4514-8699-CB5DB168E2B1}" dt="2024-11-22T09:35:44.239" v="10533"/>
          <ac:picMkLst>
            <pc:docMk/>
            <pc:sldMk cId="2812573024" sldId="422"/>
            <ac:picMk id="27" creationId="{EC63EC9C-38C1-0F65-473C-76E3F59D77B2}"/>
          </ac:picMkLst>
        </pc:picChg>
        <pc:picChg chg="mod">
          <ac:chgData name="Ify Mordi (Staff)" userId="5a1191fb-c9fd-43d5-a87b-aba3c4f7abe7" providerId="ADAL" clId="{8337B127-753D-4514-8699-CB5DB168E2B1}" dt="2024-11-22T09:35:44.239" v="10533"/>
          <ac:picMkLst>
            <pc:docMk/>
            <pc:sldMk cId="2812573024" sldId="422"/>
            <ac:picMk id="28" creationId="{75FBC988-989D-9FF7-1E6A-21AFAF0E9A5D}"/>
          </ac:picMkLst>
        </pc:picChg>
        <pc:picChg chg="mod">
          <ac:chgData name="Ify Mordi (Staff)" userId="5a1191fb-c9fd-43d5-a87b-aba3c4f7abe7" providerId="ADAL" clId="{8337B127-753D-4514-8699-CB5DB168E2B1}" dt="2024-11-22T09:35:44.239" v="10533"/>
          <ac:picMkLst>
            <pc:docMk/>
            <pc:sldMk cId="2812573024" sldId="422"/>
            <ac:picMk id="29" creationId="{ED636F17-CD01-4145-4547-304E31D5D209}"/>
          </ac:picMkLst>
        </pc:picChg>
        <pc:picChg chg="mod">
          <ac:chgData name="Ify Mordi (Staff)" userId="5a1191fb-c9fd-43d5-a87b-aba3c4f7abe7" providerId="ADAL" clId="{8337B127-753D-4514-8699-CB5DB168E2B1}" dt="2024-11-22T09:35:44.239" v="10533"/>
          <ac:picMkLst>
            <pc:docMk/>
            <pc:sldMk cId="2812573024" sldId="422"/>
            <ac:picMk id="30" creationId="{394A3FD3-D877-22BE-7362-A85B77106403}"/>
          </ac:picMkLst>
        </pc:picChg>
        <pc:picChg chg="mod">
          <ac:chgData name="Ify Mordi (Staff)" userId="5a1191fb-c9fd-43d5-a87b-aba3c4f7abe7" providerId="ADAL" clId="{8337B127-753D-4514-8699-CB5DB168E2B1}" dt="2024-11-22T09:35:55.182" v="10535"/>
          <ac:picMkLst>
            <pc:docMk/>
            <pc:sldMk cId="2812573024" sldId="422"/>
            <ac:picMk id="45" creationId="{58E50D30-2E78-712B-48E5-4F21E27CF198}"/>
          </ac:picMkLst>
        </pc:picChg>
        <pc:picChg chg="mod">
          <ac:chgData name="Ify Mordi (Staff)" userId="5a1191fb-c9fd-43d5-a87b-aba3c4f7abe7" providerId="ADAL" clId="{8337B127-753D-4514-8699-CB5DB168E2B1}" dt="2024-11-22T09:35:55.182" v="10535"/>
          <ac:picMkLst>
            <pc:docMk/>
            <pc:sldMk cId="2812573024" sldId="422"/>
            <ac:picMk id="46" creationId="{E44E1E13-8165-F986-4A4E-B08104E4B208}"/>
          </ac:picMkLst>
        </pc:picChg>
        <pc:picChg chg="mod">
          <ac:chgData name="Ify Mordi (Staff)" userId="5a1191fb-c9fd-43d5-a87b-aba3c4f7abe7" providerId="ADAL" clId="{8337B127-753D-4514-8699-CB5DB168E2B1}" dt="2024-11-22T09:35:55.182" v="10535"/>
          <ac:picMkLst>
            <pc:docMk/>
            <pc:sldMk cId="2812573024" sldId="422"/>
            <ac:picMk id="47" creationId="{C6E61B6C-1D3F-B450-4D5E-5E25FBB96E1B}"/>
          </ac:picMkLst>
        </pc:picChg>
        <pc:picChg chg="mod">
          <ac:chgData name="Ify Mordi (Staff)" userId="5a1191fb-c9fd-43d5-a87b-aba3c4f7abe7" providerId="ADAL" clId="{8337B127-753D-4514-8699-CB5DB168E2B1}" dt="2024-11-22T09:35:55.182" v="10535"/>
          <ac:picMkLst>
            <pc:docMk/>
            <pc:sldMk cId="2812573024" sldId="422"/>
            <ac:picMk id="48" creationId="{0596DE18-B0D0-47E8-2DD9-3901202FADA7}"/>
          </ac:picMkLst>
        </pc:picChg>
        <pc:picChg chg="mod">
          <ac:chgData name="Ify Mordi (Staff)" userId="5a1191fb-c9fd-43d5-a87b-aba3c4f7abe7" providerId="ADAL" clId="{8337B127-753D-4514-8699-CB5DB168E2B1}" dt="2024-11-22T09:35:55.182" v="10535"/>
          <ac:picMkLst>
            <pc:docMk/>
            <pc:sldMk cId="2812573024" sldId="422"/>
            <ac:picMk id="49" creationId="{2F01D46A-A9CA-4197-EF1A-D331661EDB0F}"/>
          </ac:picMkLst>
        </pc:picChg>
        <pc:picChg chg="mod">
          <ac:chgData name="Ify Mordi (Staff)" userId="5a1191fb-c9fd-43d5-a87b-aba3c4f7abe7" providerId="ADAL" clId="{8337B127-753D-4514-8699-CB5DB168E2B1}" dt="2024-11-22T09:35:55.182" v="10535"/>
          <ac:picMkLst>
            <pc:docMk/>
            <pc:sldMk cId="2812573024" sldId="422"/>
            <ac:picMk id="50" creationId="{05B406C2-B18F-2C65-56F5-E3110724E8D1}"/>
          </ac:picMkLst>
        </pc:picChg>
        <pc:picChg chg="mod">
          <ac:chgData name="Ify Mordi (Staff)" userId="5a1191fb-c9fd-43d5-a87b-aba3c4f7abe7" providerId="ADAL" clId="{8337B127-753D-4514-8699-CB5DB168E2B1}" dt="2024-11-22T09:35:55.182" v="10535"/>
          <ac:picMkLst>
            <pc:docMk/>
            <pc:sldMk cId="2812573024" sldId="422"/>
            <ac:picMk id="51" creationId="{B6637EB0-039E-7CA7-AAFB-5E96DC7CA62E}"/>
          </ac:picMkLst>
        </pc:picChg>
        <pc:picChg chg="mod">
          <ac:chgData name="Ify Mordi (Staff)" userId="5a1191fb-c9fd-43d5-a87b-aba3c4f7abe7" providerId="ADAL" clId="{8337B127-753D-4514-8699-CB5DB168E2B1}" dt="2024-11-22T09:35:55.182" v="10535"/>
          <ac:picMkLst>
            <pc:docMk/>
            <pc:sldMk cId="2812573024" sldId="422"/>
            <ac:picMk id="52" creationId="{2A8F6D7F-13CE-09CE-972B-FA800B93F989}"/>
          </ac:picMkLst>
        </pc:picChg>
        <pc:picChg chg="mod">
          <ac:chgData name="Ify Mordi (Staff)" userId="5a1191fb-c9fd-43d5-a87b-aba3c4f7abe7" providerId="ADAL" clId="{8337B127-753D-4514-8699-CB5DB168E2B1}" dt="2024-11-22T09:35:55.182" v="10535"/>
          <ac:picMkLst>
            <pc:docMk/>
            <pc:sldMk cId="2812573024" sldId="422"/>
            <ac:picMk id="53" creationId="{015FEA1D-FC79-896C-1734-C14EDC074992}"/>
          </ac:picMkLst>
        </pc:picChg>
        <pc:picChg chg="mod">
          <ac:chgData name="Ify Mordi (Staff)" userId="5a1191fb-c9fd-43d5-a87b-aba3c4f7abe7" providerId="ADAL" clId="{8337B127-753D-4514-8699-CB5DB168E2B1}" dt="2024-11-22T09:35:55.182" v="10535"/>
          <ac:picMkLst>
            <pc:docMk/>
            <pc:sldMk cId="2812573024" sldId="422"/>
            <ac:picMk id="54" creationId="{5BC17438-AE34-B784-FDB3-4A198C92C0A3}"/>
          </ac:picMkLst>
        </pc:picChg>
      </pc:sldChg>
      <pc:sldChg chg="addSp delSp modSp add mod ord">
        <pc:chgData name="Ify Mordi (Staff)" userId="5a1191fb-c9fd-43d5-a87b-aba3c4f7abe7" providerId="ADAL" clId="{8337B127-753D-4514-8699-CB5DB168E2B1}" dt="2024-11-22T09:40:43.877" v="10594" actId="20577"/>
        <pc:sldMkLst>
          <pc:docMk/>
          <pc:sldMk cId="1598026035" sldId="423"/>
        </pc:sldMkLst>
        <pc:spChg chg="add mod">
          <ac:chgData name="Ify Mordi (Staff)" userId="5a1191fb-c9fd-43d5-a87b-aba3c4f7abe7" providerId="ADAL" clId="{8337B127-753D-4514-8699-CB5DB168E2B1}" dt="2024-11-22T09:40:28.790" v="10584" actId="1076"/>
          <ac:spMkLst>
            <pc:docMk/>
            <pc:sldMk cId="1598026035" sldId="423"/>
            <ac:spMk id="4" creationId="{0E5D6B0D-A48E-31B2-B8BF-3E7C37E3D406}"/>
          </ac:spMkLst>
        </pc:spChg>
        <pc:spChg chg="add mod">
          <ac:chgData name="Ify Mordi (Staff)" userId="5a1191fb-c9fd-43d5-a87b-aba3c4f7abe7" providerId="ADAL" clId="{8337B127-753D-4514-8699-CB5DB168E2B1}" dt="2024-11-22T09:40:33.039" v="10588" actId="20577"/>
          <ac:spMkLst>
            <pc:docMk/>
            <pc:sldMk cId="1598026035" sldId="423"/>
            <ac:spMk id="5" creationId="{E5D59771-87FC-D5EB-9AED-715732CBF5F6}"/>
          </ac:spMkLst>
        </pc:spChg>
        <pc:spChg chg="add mod">
          <ac:chgData name="Ify Mordi (Staff)" userId="5a1191fb-c9fd-43d5-a87b-aba3c4f7abe7" providerId="ADAL" clId="{8337B127-753D-4514-8699-CB5DB168E2B1}" dt="2024-11-22T09:40:41.424" v="10590" actId="1076"/>
          <ac:spMkLst>
            <pc:docMk/>
            <pc:sldMk cId="1598026035" sldId="423"/>
            <ac:spMk id="6" creationId="{8222F503-552D-3BEC-7CE5-1D1184BB0BC6}"/>
          </ac:spMkLst>
        </pc:spChg>
        <pc:spChg chg="add mod">
          <ac:chgData name="Ify Mordi (Staff)" userId="5a1191fb-c9fd-43d5-a87b-aba3c4f7abe7" providerId="ADAL" clId="{8337B127-753D-4514-8699-CB5DB168E2B1}" dt="2024-11-22T09:40:43.877" v="10594" actId="20577"/>
          <ac:spMkLst>
            <pc:docMk/>
            <pc:sldMk cId="1598026035" sldId="423"/>
            <ac:spMk id="7" creationId="{D5E75F42-E8D7-04E8-FD60-893BDE20AE08}"/>
          </ac:spMkLst>
        </pc:spChg>
        <pc:picChg chg="add mod modCrop">
          <ac:chgData name="Ify Mordi (Staff)" userId="5a1191fb-c9fd-43d5-a87b-aba3c4f7abe7" providerId="ADAL" clId="{8337B127-753D-4514-8699-CB5DB168E2B1}" dt="2024-11-22T09:39:44.847" v="10580" actId="1076"/>
          <ac:picMkLst>
            <pc:docMk/>
            <pc:sldMk cId="1598026035" sldId="423"/>
            <ac:picMk id="3" creationId="{EB8F3E09-65E0-E120-B2D9-768BB9998B94}"/>
          </ac:picMkLst>
        </pc:picChg>
        <pc:picChg chg="del">
          <ac:chgData name="Ify Mordi (Staff)" userId="5a1191fb-c9fd-43d5-a87b-aba3c4f7abe7" providerId="ADAL" clId="{8337B127-753D-4514-8699-CB5DB168E2B1}" dt="2024-11-22T09:38:52.494" v="10574" actId="478"/>
          <ac:picMkLst>
            <pc:docMk/>
            <pc:sldMk cId="1598026035" sldId="423"/>
            <ac:picMk id="1026" creationId="{5D3E6F5E-2574-E141-9652-8234A16A12D2}"/>
          </ac:picMkLst>
        </pc:picChg>
      </pc:sldChg>
      <pc:sldChg chg="addSp delSp modSp add mod ord">
        <pc:chgData name="Ify Mordi (Staff)" userId="5a1191fb-c9fd-43d5-a87b-aba3c4f7abe7" providerId="ADAL" clId="{8337B127-753D-4514-8699-CB5DB168E2B1}" dt="2024-11-22T09:45:15.982" v="10652"/>
        <pc:sldMkLst>
          <pc:docMk/>
          <pc:sldMk cId="3530171896" sldId="424"/>
        </pc:sldMkLst>
        <pc:spChg chg="mod">
          <ac:chgData name="Ify Mordi (Staff)" userId="5a1191fb-c9fd-43d5-a87b-aba3c4f7abe7" providerId="ADAL" clId="{8337B127-753D-4514-8699-CB5DB168E2B1}" dt="2024-11-22T09:43:48.100" v="10614" actId="20577"/>
          <ac:spMkLst>
            <pc:docMk/>
            <pc:sldMk cId="3530171896" sldId="424"/>
            <ac:spMk id="9" creationId="{36E42967-94F1-1069-6554-5568015B20AC}"/>
          </ac:spMkLst>
        </pc:spChg>
        <pc:picChg chg="add mod modCrop">
          <ac:chgData name="Ify Mordi (Staff)" userId="5a1191fb-c9fd-43d5-a87b-aba3c4f7abe7" providerId="ADAL" clId="{8337B127-753D-4514-8699-CB5DB168E2B1}" dt="2024-11-22T09:43:06.873" v="10600" actId="1076"/>
          <ac:picMkLst>
            <pc:docMk/>
            <pc:sldMk cId="3530171896" sldId="424"/>
            <ac:picMk id="3" creationId="{B4FDDF57-1903-FD5E-C6B4-1F40C94BA4EF}"/>
          </ac:picMkLst>
        </pc:picChg>
        <pc:picChg chg="del">
          <ac:chgData name="Ify Mordi (Staff)" userId="5a1191fb-c9fd-43d5-a87b-aba3c4f7abe7" providerId="ADAL" clId="{8337B127-753D-4514-8699-CB5DB168E2B1}" dt="2024-11-22T09:42:52.181" v="10596" actId="478"/>
          <ac:picMkLst>
            <pc:docMk/>
            <pc:sldMk cId="3530171896" sldId="424"/>
            <ac:picMk id="1026" creationId="{8A022E01-7F7B-C9EF-644B-908BA5E771C4}"/>
          </ac:picMkLst>
        </pc:picChg>
      </pc:sldChg>
      <pc:sldChg chg="addSp delSp modSp add mod ord">
        <pc:chgData name="Ify Mordi (Staff)" userId="5a1191fb-c9fd-43d5-a87b-aba3c4f7abe7" providerId="ADAL" clId="{8337B127-753D-4514-8699-CB5DB168E2B1}" dt="2024-11-22T09:45:15.982" v="10652"/>
        <pc:sldMkLst>
          <pc:docMk/>
          <pc:sldMk cId="3994560984" sldId="425"/>
        </pc:sldMkLst>
        <pc:spChg chg="mod">
          <ac:chgData name="Ify Mordi (Staff)" userId="5a1191fb-c9fd-43d5-a87b-aba3c4f7abe7" providerId="ADAL" clId="{8337B127-753D-4514-8699-CB5DB168E2B1}" dt="2024-11-22T09:44:56.239" v="10642" actId="1076"/>
          <ac:spMkLst>
            <pc:docMk/>
            <pc:sldMk cId="3994560984" sldId="425"/>
            <ac:spMk id="2" creationId="{ABA72FA2-1C68-52D4-B574-05D755248BAE}"/>
          </ac:spMkLst>
        </pc:spChg>
        <pc:spChg chg="mod">
          <ac:chgData name="Ify Mordi (Staff)" userId="5a1191fb-c9fd-43d5-a87b-aba3c4f7abe7" providerId="ADAL" clId="{8337B127-753D-4514-8699-CB5DB168E2B1}" dt="2024-11-22T09:45:11.345" v="10650" actId="20577"/>
          <ac:spMkLst>
            <pc:docMk/>
            <pc:sldMk cId="3994560984" sldId="425"/>
            <ac:spMk id="5" creationId="{296F71FD-BED7-3057-0FEB-3803A19278F4}"/>
          </ac:spMkLst>
        </pc:spChg>
        <pc:spChg chg="mod">
          <ac:chgData name="Ify Mordi (Staff)" userId="5a1191fb-c9fd-43d5-a87b-aba3c4f7abe7" providerId="ADAL" clId="{8337B127-753D-4514-8699-CB5DB168E2B1}" dt="2024-11-22T09:45:06.804" v="10646" actId="20577"/>
          <ac:spMkLst>
            <pc:docMk/>
            <pc:sldMk cId="3994560984" sldId="425"/>
            <ac:spMk id="7" creationId="{B4FFC22E-B6C5-A591-0D36-AEC76F3B5EF6}"/>
          </ac:spMkLst>
        </pc:spChg>
        <pc:spChg chg="mod">
          <ac:chgData name="Ify Mordi (Staff)" userId="5a1191fb-c9fd-43d5-a87b-aba3c4f7abe7" providerId="ADAL" clId="{8337B127-753D-4514-8699-CB5DB168E2B1}" dt="2024-11-22T09:43:57.632" v="10628" actId="20577"/>
          <ac:spMkLst>
            <pc:docMk/>
            <pc:sldMk cId="3994560984" sldId="425"/>
            <ac:spMk id="9" creationId="{C1258889-B7D0-2571-9D73-0A70F45F95A3}"/>
          </ac:spMkLst>
        </pc:spChg>
        <pc:picChg chg="del">
          <ac:chgData name="Ify Mordi (Staff)" userId="5a1191fb-c9fd-43d5-a87b-aba3c4f7abe7" providerId="ADAL" clId="{8337B127-753D-4514-8699-CB5DB168E2B1}" dt="2024-11-22T09:43:59.547" v="10629" actId="478"/>
          <ac:picMkLst>
            <pc:docMk/>
            <pc:sldMk cId="3994560984" sldId="425"/>
            <ac:picMk id="3" creationId="{B7B83084-0237-A68D-24F2-7E1C4185107A}"/>
          </ac:picMkLst>
        </pc:picChg>
        <pc:picChg chg="add mod ord">
          <ac:chgData name="Ify Mordi (Staff)" userId="5a1191fb-c9fd-43d5-a87b-aba3c4f7abe7" providerId="ADAL" clId="{8337B127-753D-4514-8699-CB5DB168E2B1}" dt="2024-11-22T09:44:29.022" v="10633" actId="167"/>
          <ac:picMkLst>
            <pc:docMk/>
            <pc:sldMk cId="3994560984" sldId="425"/>
            <ac:picMk id="8" creationId="{39254AB1-C975-6CD2-1C18-3D21FC9FE0DA}"/>
          </ac:picMkLst>
        </pc:picChg>
        <pc:picChg chg="add mod ord">
          <ac:chgData name="Ify Mordi (Staff)" userId="5a1191fb-c9fd-43d5-a87b-aba3c4f7abe7" providerId="ADAL" clId="{8337B127-753D-4514-8699-CB5DB168E2B1}" dt="2024-11-22T09:44:52.218" v="10640" actId="167"/>
          <ac:picMkLst>
            <pc:docMk/>
            <pc:sldMk cId="3994560984" sldId="425"/>
            <ac:picMk id="10" creationId="{C1D457E3-5C1F-276A-5B9A-241F746B02CA}"/>
          </ac:picMkLst>
        </pc:picChg>
      </pc:sldChg>
      <pc:sldChg chg="addSp delSp modSp add mod">
        <pc:chgData name="Ify Mordi (Staff)" userId="5a1191fb-c9fd-43d5-a87b-aba3c4f7abe7" providerId="ADAL" clId="{8337B127-753D-4514-8699-CB5DB168E2B1}" dt="2024-11-22T11:04:06.135" v="10990" actId="20577"/>
        <pc:sldMkLst>
          <pc:docMk/>
          <pc:sldMk cId="615921497" sldId="426"/>
        </pc:sldMkLst>
        <pc:spChg chg="mod">
          <ac:chgData name="Ify Mordi (Staff)" userId="5a1191fb-c9fd-43d5-a87b-aba3c4f7abe7" providerId="ADAL" clId="{8337B127-753D-4514-8699-CB5DB168E2B1}" dt="2024-11-22T09:46:27.283" v="10730" actId="20577"/>
          <ac:spMkLst>
            <pc:docMk/>
            <pc:sldMk cId="615921497" sldId="426"/>
            <ac:spMk id="2" creationId="{4E99191A-BD23-6F32-CB33-87DC8F8A8552}"/>
          </ac:spMkLst>
        </pc:spChg>
        <pc:spChg chg="del">
          <ac:chgData name="Ify Mordi (Staff)" userId="5a1191fb-c9fd-43d5-a87b-aba3c4f7abe7" providerId="ADAL" clId="{8337B127-753D-4514-8699-CB5DB168E2B1}" dt="2024-11-22T09:50:03.167" v="10732" actId="478"/>
          <ac:spMkLst>
            <pc:docMk/>
            <pc:sldMk cId="615921497" sldId="426"/>
            <ac:spMk id="5" creationId="{4808AA70-37D1-95C2-31DF-AF95C74FB863}"/>
          </ac:spMkLst>
        </pc:spChg>
        <pc:spChg chg="add del mod">
          <ac:chgData name="Ify Mordi (Staff)" userId="5a1191fb-c9fd-43d5-a87b-aba3c4f7abe7" providerId="ADAL" clId="{8337B127-753D-4514-8699-CB5DB168E2B1}" dt="2024-11-22T09:53:46.185" v="10880" actId="1076"/>
          <ac:spMkLst>
            <pc:docMk/>
            <pc:sldMk cId="615921497" sldId="426"/>
            <ac:spMk id="7" creationId="{F8630A12-7C6F-10CC-5576-74A4246E65BC}"/>
          </ac:spMkLst>
        </pc:spChg>
        <pc:spChg chg="add mod">
          <ac:chgData name="Ify Mordi (Staff)" userId="5a1191fb-c9fd-43d5-a87b-aba3c4f7abe7" providerId="ADAL" clId="{8337B127-753D-4514-8699-CB5DB168E2B1}" dt="2024-11-22T11:04:06.135" v="10990" actId="20577"/>
          <ac:spMkLst>
            <pc:docMk/>
            <pc:sldMk cId="615921497" sldId="426"/>
            <ac:spMk id="8" creationId="{3A5F1DEF-6116-2394-6A5A-3B85EEE60FE4}"/>
          </ac:spMkLst>
        </pc:spChg>
        <pc:spChg chg="mod">
          <ac:chgData name="Ify Mordi (Staff)" userId="5a1191fb-c9fd-43d5-a87b-aba3c4f7abe7" providerId="ADAL" clId="{8337B127-753D-4514-8699-CB5DB168E2B1}" dt="2024-11-22T09:53:58.440" v="10908" actId="20577"/>
          <ac:spMkLst>
            <pc:docMk/>
            <pc:sldMk cId="615921497" sldId="426"/>
            <ac:spMk id="9" creationId="{52985147-5D7F-C536-F45C-C68C1CF2F251}"/>
          </ac:spMkLst>
        </pc:spChg>
        <pc:picChg chg="del">
          <ac:chgData name="Ify Mordi (Staff)" userId="5a1191fb-c9fd-43d5-a87b-aba3c4f7abe7" providerId="ADAL" clId="{8337B127-753D-4514-8699-CB5DB168E2B1}" dt="2024-11-22T09:50:00.974" v="10731" actId="478"/>
          <ac:picMkLst>
            <pc:docMk/>
            <pc:sldMk cId="615921497" sldId="426"/>
            <ac:picMk id="3" creationId="{AF0739AA-97DD-7C37-C323-A82D7D3F125F}"/>
          </ac:picMkLst>
        </pc:picChg>
        <pc:picChg chg="add mod">
          <ac:chgData name="Ify Mordi (Staff)" userId="5a1191fb-c9fd-43d5-a87b-aba3c4f7abe7" providerId="ADAL" clId="{8337B127-753D-4514-8699-CB5DB168E2B1}" dt="2024-11-22T09:53:46.185" v="10880" actId="1076"/>
          <ac:picMkLst>
            <pc:docMk/>
            <pc:sldMk cId="615921497" sldId="426"/>
            <ac:picMk id="4" creationId="{F2920C72-06D8-7040-31E0-B4AE679E026B}"/>
          </ac:picMkLst>
        </pc:picChg>
        <pc:picChg chg="add mod">
          <ac:chgData name="Ify Mordi (Staff)" userId="5a1191fb-c9fd-43d5-a87b-aba3c4f7abe7" providerId="ADAL" clId="{8337B127-753D-4514-8699-CB5DB168E2B1}" dt="2024-11-22T09:53:46.185" v="10880" actId="1076"/>
          <ac:picMkLst>
            <pc:docMk/>
            <pc:sldMk cId="615921497" sldId="426"/>
            <ac:picMk id="6" creationId="{54417CCC-C810-5A3E-700E-AA591F4A848A}"/>
          </ac:picMkLst>
        </pc:picChg>
        <pc:picChg chg="add del">
          <ac:chgData name="Ify Mordi (Staff)" userId="5a1191fb-c9fd-43d5-a87b-aba3c4f7abe7" providerId="ADAL" clId="{8337B127-753D-4514-8699-CB5DB168E2B1}" dt="2024-11-22T09:52:17.750" v="10832" actId="478"/>
          <ac:picMkLst>
            <pc:docMk/>
            <pc:sldMk cId="615921497" sldId="426"/>
            <ac:picMk id="2050" creationId="{A7E624B8-E803-CEB4-2C7F-D56F37487235}"/>
          </ac:picMkLst>
        </pc:picChg>
      </pc:sldChg>
      <pc:sldChg chg="addSp delSp modSp add mod">
        <pc:chgData name="Ify Mordi (Staff)" userId="5a1191fb-c9fd-43d5-a87b-aba3c4f7abe7" providerId="ADAL" clId="{8337B127-753D-4514-8699-CB5DB168E2B1}" dt="2024-11-22T11:15:42.506" v="11140" actId="1076"/>
        <pc:sldMkLst>
          <pc:docMk/>
          <pc:sldMk cId="1897739091" sldId="427"/>
        </pc:sldMkLst>
        <pc:spChg chg="mod">
          <ac:chgData name="Ify Mordi (Staff)" userId="5a1191fb-c9fd-43d5-a87b-aba3c4f7abe7" providerId="ADAL" clId="{8337B127-753D-4514-8699-CB5DB168E2B1}" dt="2024-11-22T11:13:17.343" v="11096" actId="20577"/>
          <ac:spMkLst>
            <pc:docMk/>
            <pc:sldMk cId="1897739091" sldId="427"/>
            <ac:spMk id="2" creationId="{DF43386E-DA91-4FD2-BD5E-54CE778CFE10}"/>
          </ac:spMkLst>
        </pc:spChg>
        <pc:spChg chg="mod">
          <ac:chgData name="Ify Mordi (Staff)" userId="5a1191fb-c9fd-43d5-a87b-aba3c4f7abe7" providerId="ADAL" clId="{8337B127-753D-4514-8699-CB5DB168E2B1}" dt="2024-11-22T11:15:42.506" v="11140" actId="1076"/>
          <ac:spMkLst>
            <pc:docMk/>
            <pc:sldMk cId="1897739091" sldId="427"/>
            <ac:spMk id="11" creationId="{D0184314-0328-5F89-7FBD-0AAEC01166E8}"/>
          </ac:spMkLst>
        </pc:spChg>
        <pc:picChg chg="del">
          <ac:chgData name="Ify Mordi (Staff)" userId="5a1191fb-c9fd-43d5-a87b-aba3c4f7abe7" providerId="ADAL" clId="{8337B127-753D-4514-8699-CB5DB168E2B1}" dt="2024-11-22T11:13:20.328" v="11097" actId="478"/>
          <ac:picMkLst>
            <pc:docMk/>
            <pc:sldMk cId="1897739091" sldId="427"/>
            <ac:picMk id="4" creationId="{20D6DFC8-C8C4-ED7A-D9A6-FFDA338B9872}"/>
          </ac:picMkLst>
        </pc:picChg>
        <pc:picChg chg="add mod ord">
          <ac:chgData name="Ify Mordi (Staff)" userId="5a1191fb-c9fd-43d5-a87b-aba3c4f7abe7" providerId="ADAL" clId="{8337B127-753D-4514-8699-CB5DB168E2B1}" dt="2024-11-22T11:15:00.010" v="11104" actId="1076"/>
          <ac:picMkLst>
            <pc:docMk/>
            <pc:sldMk cId="1897739091" sldId="427"/>
            <ac:picMk id="5" creationId="{C814E8B8-C872-087A-42A7-43CAA92FB0F3}"/>
          </ac:picMkLst>
        </pc:picChg>
      </pc:sldChg>
      <pc:sldChg chg="addSp delSp modSp add mod modAnim">
        <pc:chgData name="Ify Mordi (Staff)" userId="5a1191fb-c9fd-43d5-a87b-aba3c4f7abe7" providerId="ADAL" clId="{8337B127-753D-4514-8699-CB5DB168E2B1}" dt="2024-11-22T11:19:08.967" v="11305"/>
        <pc:sldMkLst>
          <pc:docMk/>
          <pc:sldMk cId="2032516531" sldId="428"/>
        </pc:sldMkLst>
        <pc:spChg chg="mod">
          <ac:chgData name="Ify Mordi (Staff)" userId="5a1191fb-c9fd-43d5-a87b-aba3c4f7abe7" providerId="ADAL" clId="{8337B127-753D-4514-8699-CB5DB168E2B1}" dt="2024-11-22T11:16:33.885" v="11157" actId="20577"/>
          <ac:spMkLst>
            <pc:docMk/>
            <pc:sldMk cId="2032516531" sldId="428"/>
            <ac:spMk id="2" creationId="{A6E2DF46-5757-CCA8-71EC-799ED0DDF9D8}"/>
          </ac:spMkLst>
        </pc:spChg>
        <pc:spChg chg="mod">
          <ac:chgData name="Ify Mordi (Staff)" userId="5a1191fb-c9fd-43d5-a87b-aba3c4f7abe7" providerId="ADAL" clId="{8337B127-753D-4514-8699-CB5DB168E2B1}" dt="2024-11-22T11:18:34.264" v="11301" actId="1076"/>
          <ac:spMkLst>
            <pc:docMk/>
            <pc:sldMk cId="2032516531" sldId="428"/>
            <ac:spMk id="4" creationId="{0EEE294D-FDE1-C7CE-B3AC-99567AE90CB2}"/>
          </ac:spMkLst>
        </pc:spChg>
        <pc:spChg chg="add mod">
          <ac:chgData name="Ify Mordi (Staff)" userId="5a1191fb-c9fd-43d5-a87b-aba3c4f7abe7" providerId="ADAL" clId="{8337B127-753D-4514-8699-CB5DB168E2B1}" dt="2024-11-22T11:18:55.352" v="11304" actId="2085"/>
          <ac:spMkLst>
            <pc:docMk/>
            <pc:sldMk cId="2032516531" sldId="428"/>
            <ac:spMk id="6" creationId="{911AB745-9CFD-B3C5-70EE-3BDED191B746}"/>
          </ac:spMkLst>
        </pc:spChg>
        <pc:spChg chg="del">
          <ac:chgData name="Ify Mordi (Staff)" userId="5a1191fb-c9fd-43d5-a87b-aba3c4f7abe7" providerId="ADAL" clId="{8337B127-753D-4514-8699-CB5DB168E2B1}" dt="2024-11-22T11:17:30.412" v="11163" actId="478"/>
          <ac:spMkLst>
            <pc:docMk/>
            <pc:sldMk cId="2032516531" sldId="428"/>
            <ac:spMk id="11" creationId="{8B2B6054-ECD4-B8C0-6825-1F5E3A05E019}"/>
          </ac:spMkLst>
        </pc:spChg>
        <pc:picChg chg="add mod">
          <ac:chgData name="Ify Mordi (Staff)" userId="5a1191fb-c9fd-43d5-a87b-aba3c4f7abe7" providerId="ADAL" clId="{8337B127-753D-4514-8699-CB5DB168E2B1}" dt="2024-11-22T11:18:31.592" v="11300" actId="1076"/>
          <ac:picMkLst>
            <pc:docMk/>
            <pc:sldMk cId="2032516531" sldId="428"/>
            <ac:picMk id="3" creationId="{C4E3EF43-A6DC-654C-F46D-46EF35504A4C}"/>
          </ac:picMkLst>
        </pc:picChg>
        <pc:picChg chg="del mod">
          <ac:chgData name="Ify Mordi (Staff)" userId="5a1191fb-c9fd-43d5-a87b-aba3c4f7abe7" providerId="ADAL" clId="{8337B127-753D-4514-8699-CB5DB168E2B1}" dt="2024-11-22T11:16:41.572" v="11159" actId="478"/>
          <ac:picMkLst>
            <pc:docMk/>
            <pc:sldMk cId="2032516531" sldId="428"/>
            <ac:picMk id="5" creationId="{164DC638-210A-BE90-0FA0-C78EF43B585A}"/>
          </ac:picMkLst>
        </pc:picChg>
      </pc:sldChg>
      <pc:sldChg chg="addSp delSp modSp add mod">
        <pc:chgData name="Ify Mordi (Staff)" userId="5a1191fb-c9fd-43d5-a87b-aba3c4f7abe7" providerId="ADAL" clId="{8337B127-753D-4514-8699-CB5DB168E2B1}" dt="2024-11-22T11:27:05.519" v="11386" actId="1076"/>
        <pc:sldMkLst>
          <pc:docMk/>
          <pc:sldMk cId="1413881126" sldId="429"/>
        </pc:sldMkLst>
        <pc:spChg chg="del">
          <ac:chgData name="Ify Mordi (Staff)" userId="5a1191fb-c9fd-43d5-a87b-aba3c4f7abe7" providerId="ADAL" clId="{8337B127-753D-4514-8699-CB5DB168E2B1}" dt="2024-11-22T11:26:30.872" v="11381" actId="478"/>
          <ac:spMkLst>
            <pc:docMk/>
            <pc:sldMk cId="1413881126" sldId="429"/>
            <ac:spMk id="7" creationId="{23A818AD-96E1-0086-685B-678BE88097E1}"/>
          </ac:spMkLst>
        </pc:spChg>
        <pc:picChg chg="add mod modCrop">
          <ac:chgData name="Ify Mordi (Staff)" userId="5a1191fb-c9fd-43d5-a87b-aba3c4f7abe7" providerId="ADAL" clId="{8337B127-753D-4514-8699-CB5DB168E2B1}" dt="2024-11-22T11:27:05.519" v="11386" actId="1076"/>
          <ac:picMkLst>
            <pc:docMk/>
            <pc:sldMk cId="1413881126" sldId="429"/>
            <ac:picMk id="3" creationId="{D63F3D33-37F0-E694-4801-C15149A14292}"/>
          </ac:picMkLst>
        </pc:picChg>
        <pc:picChg chg="del">
          <ac:chgData name="Ify Mordi (Staff)" userId="5a1191fb-c9fd-43d5-a87b-aba3c4f7abe7" providerId="ADAL" clId="{8337B127-753D-4514-8699-CB5DB168E2B1}" dt="2024-11-22T11:26:30.872" v="11381" actId="478"/>
          <ac:picMkLst>
            <pc:docMk/>
            <pc:sldMk cId="1413881126" sldId="429"/>
            <ac:picMk id="4" creationId="{1DAE37C3-111F-34D7-F956-8460443C1D4D}"/>
          </ac:picMkLst>
        </pc:picChg>
      </pc:sldChg>
      <pc:sldChg chg="addSp delSp modSp add mod">
        <pc:chgData name="Ify Mordi (Staff)" userId="5a1191fb-c9fd-43d5-a87b-aba3c4f7abe7" providerId="ADAL" clId="{8337B127-753D-4514-8699-CB5DB168E2B1}" dt="2024-11-22T11:28:20.715" v="11394" actId="1076"/>
        <pc:sldMkLst>
          <pc:docMk/>
          <pc:sldMk cId="3686014514" sldId="430"/>
        </pc:sldMkLst>
        <pc:spChg chg="del">
          <ac:chgData name="Ify Mordi (Staff)" userId="5a1191fb-c9fd-43d5-a87b-aba3c4f7abe7" providerId="ADAL" clId="{8337B127-753D-4514-8699-CB5DB168E2B1}" dt="2024-11-22T11:27:54.984" v="11389" actId="478"/>
          <ac:spMkLst>
            <pc:docMk/>
            <pc:sldMk cId="3686014514" sldId="430"/>
            <ac:spMk id="7" creationId="{F11EFD88-80A1-D7C9-761F-CAF70F182598}"/>
          </ac:spMkLst>
        </pc:spChg>
        <pc:picChg chg="del">
          <ac:chgData name="Ify Mordi (Staff)" userId="5a1191fb-c9fd-43d5-a87b-aba3c4f7abe7" providerId="ADAL" clId="{8337B127-753D-4514-8699-CB5DB168E2B1}" dt="2024-11-22T11:27:53.725" v="11388" actId="478"/>
          <ac:picMkLst>
            <pc:docMk/>
            <pc:sldMk cId="3686014514" sldId="430"/>
            <ac:picMk id="3" creationId="{076E2D1F-806A-8911-441F-F08940A2C730}"/>
          </ac:picMkLst>
        </pc:picChg>
        <pc:picChg chg="add mod modCrop">
          <ac:chgData name="Ify Mordi (Staff)" userId="5a1191fb-c9fd-43d5-a87b-aba3c4f7abe7" providerId="ADAL" clId="{8337B127-753D-4514-8699-CB5DB168E2B1}" dt="2024-11-22T11:28:20.715" v="11394" actId="1076"/>
          <ac:picMkLst>
            <pc:docMk/>
            <pc:sldMk cId="3686014514" sldId="430"/>
            <ac:picMk id="4" creationId="{8E1DBC59-ECB8-0008-D765-DF4E3D2F6204}"/>
          </ac:picMkLst>
        </pc:picChg>
      </pc:sldChg>
      <pc:sldChg chg="addSp delSp modSp add mod">
        <pc:chgData name="Ify Mordi (Staff)" userId="5a1191fb-c9fd-43d5-a87b-aba3c4f7abe7" providerId="ADAL" clId="{8337B127-753D-4514-8699-CB5DB168E2B1}" dt="2024-11-22T11:35:04.707" v="11581" actId="20577"/>
        <pc:sldMkLst>
          <pc:docMk/>
          <pc:sldMk cId="1605803213" sldId="431"/>
        </pc:sldMkLst>
        <pc:spChg chg="mod">
          <ac:chgData name="Ify Mordi (Staff)" userId="5a1191fb-c9fd-43d5-a87b-aba3c4f7abe7" providerId="ADAL" clId="{8337B127-753D-4514-8699-CB5DB168E2B1}" dt="2024-11-22T11:32:24.122" v="11504" actId="20577"/>
          <ac:spMkLst>
            <pc:docMk/>
            <pc:sldMk cId="1605803213" sldId="431"/>
            <ac:spMk id="2" creationId="{E84BCCE7-95CE-4A46-0FDD-E2879703F328}"/>
          </ac:spMkLst>
        </pc:spChg>
        <pc:spChg chg="add mod">
          <ac:chgData name="Ify Mordi (Staff)" userId="5a1191fb-c9fd-43d5-a87b-aba3c4f7abe7" providerId="ADAL" clId="{8337B127-753D-4514-8699-CB5DB168E2B1}" dt="2024-11-22T11:34:37.394" v="11558" actId="1076"/>
          <ac:spMkLst>
            <pc:docMk/>
            <pc:sldMk cId="1605803213" sldId="431"/>
            <ac:spMk id="5" creationId="{1CA605D1-71A6-4746-854B-A427DEAC2644}"/>
          </ac:spMkLst>
        </pc:spChg>
        <pc:spChg chg="mod">
          <ac:chgData name="Ify Mordi (Staff)" userId="5a1191fb-c9fd-43d5-a87b-aba3c4f7abe7" providerId="ADAL" clId="{8337B127-753D-4514-8699-CB5DB168E2B1}" dt="2024-11-22T11:35:04.707" v="11581" actId="20577"/>
          <ac:spMkLst>
            <pc:docMk/>
            <pc:sldMk cId="1605803213" sldId="431"/>
            <ac:spMk id="6" creationId="{5C4AC9EF-8E78-D032-65CC-FADDD6319742}"/>
          </ac:spMkLst>
        </pc:spChg>
        <pc:spChg chg="add del mod">
          <ac:chgData name="Ify Mordi (Staff)" userId="5a1191fb-c9fd-43d5-a87b-aba3c4f7abe7" providerId="ADAL" clId="{8337B127-753D-4514-8699-CB5DB168E2B1}" dt="2024-11-22T11:34:34.217" v="11557" actId="1076"/>
          <ac:spMkLst>
            <pc:docMk/>
            <pc:sldMk cId="1605803213" sldId="431"/>
            <ac:spMk id="7" creationId="{C7F626E9-AC38-F7BF-9EC3-292265BA299E}"/>
          </ac:spMkLst>
        </pc:spChg>
        <pc:spChg chg="add mod">
          <ac:chgData name="Ify Mordi (Staff)" userId="5a1191fb-c9fd-43d5-a87b-aba3c4f7abe7" providerId="ADAL" clId="{8337B127-753D-4514-8699-CB5DB168E2B1}" dt="2024-11-22T11:34:41.244" v="11559" actId="1076"/>
          <ac:spMkLst>
            <pc:docMk/>
            <pc:sldMk cId="1605803213" sldId="431"/>
            <ac:spMk id="8" creationId="{93441FA2-8DF4-62E0-1D4A-57D6C91462D5}"/>
          </ac:spMkLst>
        </pc:spChg>
        <pc:picChg chg="add">
          <ac:chgData name="Ify Mordi (Staff)" userId="5a1191fb-c9fd-43d5-a87b-aba3c4f7abe7" providerId="ADAL" clId="{8337B127-753D-4514-8699-CB5DB168E2B1}" dt="2024-11-22T11:32:43.381" v="11506"/>
          <ac:picMkLst>
            <pc:docMk/>
            <pc:sldMk cId="1605803213" sldId="431"/>
            <ac:picMk id="3" creationId="{34A76C67-81C9-22D4-27C2-82E40C03F2BE}"/>
          </ac:picMkLst>
        </pc:picChg>
        <pc:picChg chg="del">
          <ac:chgData name="Ify Mordi (Staff)" userId="5a1191fb-c9fd-43d5-a87b-aba3c4f7abe7" providerId="ADAL" clId="{8337B127-753D-4514-8699-CB5DB168E2B1}" dt="2024-11-22T11:32:28.388" v="11505" actId="478"/>
          <ac:picMkLst>
            <pc:docMk/>
            <pc:sldMk cId="1605803213" sldId="431"/>
            <ac:picMk id="4" creationId="{0EE72212-A4BD-3330-3B7A-4DA0463763C7}"/>
          </ac:picMkLst>
        </pc:picChg>
      </pc:sldChg>
      <pc:sldChg chg="addSp delSp modSp add mod">
        <pc:chgData name="Ify Mordi (Staff)" userId="5a1191fb-c9fd-43d5-a87b-aba3c4f7abe7" providerId="ADAL" clId="{8337B127-753D-4514-8699-CB5DB168E2B1}" dt="2024-11-22T11:44:14.728" v="11829" actId="20577"/>
        <pc:sldMkLst>
          <pc:docMk/>
          <pc:sldMk cId="3093729074" sldId="432"/>
        </pc:sldMkLst>
        <pc:spChg chg="mod">
          <ac:chgData name="Ify Mordi (Staff)" userId="5a1191fb-c9fd-43d5-a87b-aba3c4f7abe7" providerId="ADAL" clId="{8337B127-753D-4514-8699-CB5DB168E2B1}" dt="2024-11-22T11:40:06.316" v="11688" actId="20577"/>
          <ac:spMkLst>
            <pc:docMk/>
            <pc:sldMk cId="3093729074" sldId="432"/>
            <ac:spMk id="2" creationId="{6178E69D-D6F0-05A3-1E57-1D67CA7A666B}"/>
          </ac:spMkLst>
        </pc:spChg>
        <pc:spChg chg="del">
          <ac:chgData name="Ify Mordi (Staff)" userId="5a1191fb-c9fd-43d5-a87b-aba3c4f7abe7" providerId="ADAL" clId="{8337B127-753D-4514-8699-CB5DB168E2B1}" dt="2024-11-22T11:38:48.147" v="11593" actId="478"/>
          <ac:spMkLst>
            <pc:docMk/>
            <pc:sldMk cId="3093729074" sldId="432"/>
            <ac:spMk id="7" creationId="{FEF5A473-AD24-93E1-03B8-70A1B8B0F2B0}"/>
          </ac:spMkLst>
        </pc:spChg>
        <pc:spChg chg="add mod">
          <ac:chgData name="Ify Mordi (Staff)" userId="5a1191fb-c9fd-43d5-a87b-aba3c4f7abe7" providerId="ADAL" clId="{8337B127-753D-4514-8699-CB5DB168E2B1}" dt="2024-11-22T11:43:51.479" v="11795" actId="20577"/>
          <ac:spMkLst>
            <pc:docMk/>
            <pc:sldMk cId="3093729074" sldId="432"/>
            <ac:spMk id="9" creationId="{370F73B1-D944-87D9-EC74-B20936A04B60}"/>
          </ac:spMkLst>
        </pc:spChg>
        <pc:spChg chg="add mod">
          <ac:chgData name="Ify Mordi (Staff)" userId="5a1191fb-c9fd-43d5-a87b-aba3c4f7abe7" providerId="ADAL" clId="{8337B127-753D-4514-8699-CB5DB168E2B1}" dt="2024-11-22T11:44:14.728" v="11829" actId="20577"/>
          <ac:spMkLst>
            <pc:docMk/>
            <pc:sldMk cId="3093729074" sldId="432"/>
            <ac:spMk id="10" creationId="{6998E78F-9445-1B7B-6A37-DD5832C10716}"/>
          </ac:spMkLst>
        </pc:spChg>
        <pc:picChg chg="add mod">
          <ac:chgData name="Ify Mordi (Staff)" userId="5a1191fb-c9fd-43d5-a87b-aba3c4f7abe7" providerId="ADAL" clId="{8337B127-753D-4514-8699-CB5DB168E2B1}" dt="2024-11-22T11:38:40.463" v="11589" actId="14100"/>
          <ac:picMkLst>
            <pc:docMk/>
            <pc:sldMk cId="3093729074" sldId="432"/>
            <ac:picMk id="3" creationId="{826E032B-6765-10A7-E71F-5CC0BBFE3F8D}"/>
          </ac:picMkLst>
        </pc:picChg>
        <pc:picChg chg="del">
          <ac:chgData name="Ify Mordi (Staff)" userId="5a1191fb-c9fd-43d5-a87b-aba3c4f7abe7" providerId="ADAL" clId="{8337B127-753D-4514-8699-CB5DB168E2B1}" dt="2024-11-22T11:37:19.722" v="11583" actId="478"/>
          <ac:picMkLst>
            <pc:docMk/>
            <pc:sldMk cId="3093729074" sldId="432"/>
            <ac:picMk id="4" creationId="{91588EDF-8539-D0AA-23AB-915C7D968AF7}"/>
          </ac:picMkLst>
        </pc:picChg>
        <pc:picChg chg="add mod">
          <ac:chgData name="Ify Mordi (Staff)" userId="5a1191fb-c9fd-43d5-a87b-aba3c4f7abe7" providerId="ADAL" clId="{8337B127-753D-4514-8699-CB5DB168E2B1}" dt="2024-11-22T11:38:45.726" v="11592" actId="1076"/>
          <ac:picMkLst>
            <pc:docMk/>
            <pc:sldMk cId="3093729074" sldId="432"/>
            <ac:picMk id="8" creationId="{535AD0F7-C5F4-AA2A-7599-CF5FF088B161}"/>
          </ac:picMkLst>
        </pc:picChg>
      </pc:sldChg>
      <pc:sldChg chg="addSp delSp modSp add mod">
        <pc:chgData name="Ify Mordi (Staff)" userId="5a1191fb-c9fd-43d5-a87b-aba3c4f7abe7" providerId="ADAL" clId="{8337B127-753D-4514-8699-CB5DB168E2B1}" dt="2024-11-22T11:41:28.358" v="11717" actId="1076"/>
        <pc:sldMkLst>
          <pc:docMk/>
          <pc:sldMk cId="1372464927" sldId="433"/>
        </pc:sldMkLst>
        <pc:spChg chg="mod">
          <ac:chgData name="Ify Mordi (Staff)" userId="5a1191fb-c9fd-43d5-a87b-aba3c4f7abe7" providerId="ADAL" clId="{8337B127-753D-4514-8699-CB5DB168E2B1}" dt="2024-11-22T11:39:43.252" v="11626" actId="20577"/>
          <ac:spMkLst>
            <pc:docMk/>
            <pc:sldMk cId="1372464927" sldId="433"/>
            <ac:spMk id="2" creationId="{A2584FDC-E7FD-93CC-2192-855699111E15}"/>
          </ac:spMkLst>
        </pc:spChg>
        <pc:spChg chg="add mod">
          <ac:chgData name="Ify Mordi (Staff)" userId="5a1191fb-c9fd-43d5-a87b-aba3c4f7abe7" providerId="ADAL" clId="{8337B127-753D-4514-8699-CB5DB168E2B1}" dt="2024-11-22T11:41:28.358" v="11717" actId="1076"/>
          <ac:spMkLst>
            <pc:docMk/>
            <pc:sldMk cId="1372464927" sldId="433"/>
            <ac:spMk id="9" creationId="{FFD3C3D8-067F-D09C-9B39-AE28D542A2F0}"/>
          </ac:spMkLst>
        </pc:spChg>
        <pc:picChg chg="del">
          <ac:chgData name="Ify Mordi (Staff)" userId="5a1191fb-c9fd-43d5-a87b-aba3c4f7abe7" providerId="ADAL" clId="{8337B127-753D-4514-8699-CB5DB168E2B1}" dt="2024-11-22T11:38:56.744" v="11595" actId="478"/>
          <ac:picMkLst>
            <pc:docMk/>
            <pc:sldMk cId="1372464927" sldId="433"/>
            <ac:picMk id="3" creationId="{5F0EDD75-F59C-ECCD-0700-D5A19DD217E6}"/>
          </ac:picMkLst>
        </pc:picChg>
        <pc:picChg chg="add mod">
          <ac:chgData name="Ify Mordi (Staff)" userId="5a1191fb-c9fd-43d5-a87b-aba3c4f7abe7" providerId="ADAL" clId="{8337B127-753D-4514-8699-CB5DB168E2B1}" dt="2024-11-22T11:40:54.941" v="11694" actId="1076"/>
          <ac:picMkLst>
            <pc:docMk/>
            <pc:sldMk cId="1372464927" sldId="433"/>
            <ac:picMk id="5" creationId="{87F13AFB-3A42-6803-68FC-DFE0D706F92D}"/>
          </ac:picMkLst>
        </pc:picChg>
        <pc:picChg chg="del mod">
          <ac:chgData name="Ify Mordi (Staff)" userId="5a1191fb-c9fd-43d5-a87b-aba3c4f7abe7" providerId="ADAL" clId="{8337B127-753D-4514-8699-CB5DB168E2B1}" dt="2024-11-22T11:38:57.461" v="11597" actId="478"/>
          <ac:picMkLst>
            <pc:docMk/>
            <pc:sldMk cId="1372464927" sldId="433"/>
            <ac:picMk id="8" creationId="{D044815A-53BB-77D1-A450-45C6EEE6946D}"/>
          </ac:picMkLst>
        </pc:picChg>
      </pc:sldChg>
      <pc:sldChg chg="addSp delSp modSp add mod">
        <pc:chgData name="Ify Mordi (Staff)" userId="5a1191fb-c9fd-43d5-a87b-aba3c4f7abe7" providerId="ADAL" clId="{8337B127-753D-4514-8699-CB5DB168E2B1}" dt="2024-11-22T11:50:20.415" v="11971" actId="1076"/>
        <pc:sldMkLst>
          <pc:docMk/>
          <pc:sldMk cId="1647728021" sldId="434"/>
        </pc:sldMkLst>
        <pc:spChg chg="mod">
          <ac:chgData name="Ify Mordi (Staff)" userId="5a1191fb-c9fd-43d5-a87b-aba3c4f7abe7" providerId="ADAL" clId="{8337B127-753D-4514-8699-CB5DB168E2B1}" dt="2024-11-22T11:48:58.237" v="11908" actId="20577"/>
          <ac:spMkLst>
            <pc:docMk/>
            <pc:sldMk cId="1647728021" sldId="434"/>
            <ac:spMk id="2" creationId="{6AFFF06B-956B-92E7-48F2-A529D029ADBB}"/>
          </ac:spMkLst>
        </pc:spChg>
        <pc:spChg chg="mod">
          <ac:chgData name="Ify Mordi (Staff)" userId="5a1191fb-c9fd-43d5-a87b-aba3c4f7abe7" providerId="ADAL" clId="{8337B127-753D-4514-8699-CB5DB168E2B1}" dt="2024-11-22T11:50:20.415" v="11971" actId="1076"/>
          <ac:spMkLst>
            <pc:docMk/>
            <pc:sldMk cId="1647728021" sldId="434"/>
            <ac:spMk id="3" creationId="{288DE21A-4B6F-6B9D-79DE-B636DB2AF85E}"/>
          </ac:spMkLst>
        </pc:spChg>
        <pc:picChg chg="add mod">
          <ac:chgData name="Ify Mordi (Staff)" userId="5a1191fb-c9fd-43d5-a87b-aba3c4f7abe7" providerId="ADAL" clId="{8337B127-753D-4514-8699-CB5DB168E2B1}" dt="2024-11-22T11:49:23.496" v="11912" actId="1076"/>
          <ac:picMkLst>
            <pc:docMk/>
            <pc:sldMk cId="1647728021" sldId="434"/>
            <ac:picMk id="4" creationId="{A33CC401-5981-C624-09C4-135955896D41}"/>
          </ac:picMkLst>
        </pc:picChg>
        <pc:picChg chg="del">
          <ac:chgData name="Ify Mordi (Staff)" userId="5a1191fb-c9fd-43d5-a87b-aba3c4f7abe7" providerId="ADAL" clId="{8337B127-753D-4514-8699-CB5DB168E2B1}" dt="2024-11-22T11:49:00.675" v="11909" actId="478"/>
          <ac:picMkLst>
            <pc:docMk/>
            <pc:sldMk cId="1647728021" sldId="434"/>
            <ac:picMk id="5" creationId="{68A4950E-748E-F189-F4BA-F0FB0ED562DA}"/>
          </ac:picMkLst>
        </pc:picChg>
      </pc:sldChg>
      <pc:sldChg chg="addSp delSp modSp add mod">
        <pc:chgData name="Ify Mordi (Staff)" userId="5a1191fb-c9fd-43d5-a87b-aba3c4f7abe7" providerId="ADAL" clId="{8337B127-753D-4514-8699-CB5DB168E2B1}" dt="2024-11-22T11:54:17.886" v="12006" actId="20577"/>
        <pc:sldMkLst>
          <pc:docMk/>
          <pc:sldMk cId="3638995304" sldId="435"/>
        </pc:sldMkLst>
        <pc:spChg chg="mod">
          <ac:chgData name="Ify Mordi (Staff)" userId="5a1191fb-c9fd-43d5-a87b-aba3c4f7abe7" providerId="ADAL" clId="{8337B127-753D-4514-8699-CB5DB168E2B1}" dt="2024-11-22T11:54:17.886" v="12006" actId="20577"/>
          <ac:spMkLst>
            <pc:docMk/>
            <pc:sldMk cId="3638995304" sldId="435"/>
            <ac:spMk id="2" creationId="{6C968A8A-6423-D8E9-C178-65C8EC64CF88}"/>
          </ac:spMkLst>
        </pc:spChg>
        <pc:spChg chg="mod">
          <ac:chgData name="Ify Mordi (Staff)" userId="5a1191fb-c9fd-43d5-a87b-aba3c4f7abe7" providerId="ADAL" clId="{8337B127-753D-4514-8699-CB5DB168E2B1}" dt="2024-11-22T11:53:56.531" v="11993" actId="20577"/>
          <ac:spMkLst>
            <pc:docMk/>
            <pc:sldMk cId="3638995304" sldId="435"/>
            <ac:spMk id="6" creationId="{148D16C5-0743-5E50-A8B1-E0AC23E9BF53}"/>
          </ac:spMkLst>
        </pc:spChg>
        <pc:spChg chg="del">
          <ac:chgData name="Ify Mordi (Staff)" userId="5a1191fb-c9fd-43d5-a87b-aba3c4f7abe7" providerId="ADAL" clId="{8337B127-753D-4514-8699-CB5DB168E2B1}" dt="2024-11-22T11:53:04.211" v="11974" actId="478"/>
          <ac:spMkLst>
            <pc:docMk/>
            <pc:sldMk cId="3638995304" sldId="435"/>
            <ac:spMk id="8" creationId="{66C648FC-6D93-2732-472C-4A90A0F9D881}"/>
          </ac:spMkLst>
        </pc:spChg>
        <pc:spChg chg="del">
          <ac:chgData name="Ify Mordi (Staff)" userId="5a1191fb-c9fd-43d5-a87b-aba3c4f7abe7" providerId="ADAL" clId="{8337B127-753D-4514-8699-CB5DB168E2B1}" dt="2024-11-22T11:53:05.196" v="11975" actId="478"/>
          <ac:spMkLst>
            <pc:docMk/>
            <pc:sldMk cId="3638995304" sldId="435"/>
            <ac:spMk id="9" creationId="{857E6C8F-11A1-33AE-E3C0-F377063CC74F}"/>
          </ac:spMkLst>
        </pc:spChg>
        <pc:picChg chg="add mod">
          <ac:chgData name="Ify Mordi (Staff)" userId="5a1191fb-c9fd-43d5-a87b-aba3c4f7abe7" providerId="ADAL" clId="{8337B127-753D-4514-8699-CB5DB168E2B1}" dt="2024-11-22T11:53:40.061" v="11978" actId="1076"/>
          <ac:picMkLst>
            <pc:docMk/>
            <pc:sldMk cId="3638995304" sldId="435"/>
            <ac:picMk id="3" creationId="{A6C486B9-B567-7065-B2A7-E2B29FC90E2D}"/>
          </ac:picMkLst>
        </pc:picChg>
        <pc:picChg chg="del">
          <ac:chgData name="Ify Mordi (Staff)" userId="5a1191fb-c9fd-43d5-a87b-aba3c4f7abe7" providerId="ADAL" clId="{8337B127-753D-4514-8699-CB5DB168E2B1}" dt="2024-11-22T11:53:02.019" v="11973" actId="478"/>
          <ac:picMkLst>
            <pc:docMk/>
            <pc:sldMk cId="3638995304" sldId="435"/>
            <ac:picMk id="5" creationId="{BBC5E476-AD6A-31BA-1467-B73D8716821E}"/>
          </ac:picMkLst>
        </pc:picChg>
      </pc:sldChg>
      <pc:sldChg chg="addSp delSp modSp add mod">
        <pc:chgData name="Ify Mordi (Staff)" userId="5a1191fb-c9fd-43d5-a87b-aba3c4f7abe7" providerId="ADAL" clId="{8337B127-753D-4514-8699-CB5DB168E2B1}" dt="2024-11-22T11:58:45.393" v="12066" actId="478"/>
        <pc:sldMkLst>
          <pc:docMk/>
          <pc:sldMk cId="2058940168" sldId="436"/>
        </pc:sldMkLst>
        <pc:spChg chg="mod">
          <ac:chgData name="Ify Mordi (Staff)" userId="5a1191fb-c9fd-43d5-a87b-aba3c4f7abe7" providerId="ADAL" clId="{8337B127-753D-4514-8699-CB5DB168E2B1}" dt="2024-11-22T11:58:42.148" v="12065" actId="20577"/>
          <ac:spMkLst>
            <pc:docMk/>
            <pc:sldMk cId="2058940168" sldId="436"/>
            <ac:spMk id="2" creationId="{49A2812D-9F26-F901-8899-33689A66727E}"/>
          </ac:spMkLst>
        </pc:spChg>
        <pc:spChg chg="del">
          <ac:chgData name="Ify Mordi (Staff)" userId="5a1191fb-c9fd-43d5-a87b-aba3c4f7abe7" providerId="ADAL" clId="{8337B127-753D-4514-8699-CB5DB168E2B1}" dt="2024-11-22T11:58:45.393" v="12066" actId="478"/>
          <ac:spMkLst>
            <pc:docMk/>
            <pc:sldMk cId="2058940168" sldId="436"/>
            <ac:spMk id="6" creationId="{9A6C4061-3FEB-A4A5-60CE-6AC7EDAC5893}"/>
          </ac:spMkLst>
        </pc:spChg>
        <pc:spChg chg="del">
          <ac:chgData name="Ify Mordi (Staff)" userId="5a1191fb-c9fd-43d5-a87b-aba3c4f7abe7" providerId="ADAL" clId="{8337B127-753D-4514-8699-CB5DB168E2B1}" dt="2024-11-22T11:57:32.236" v="12008" actId="478"/>
          <ac:spMkLst>
            <pc:docMk/>
            <pc:sldMk cId="2058940168" sldId="436"/>
            <ac:spMk id="8" creationId="{2FE183BD-35CF-C3A9-7056-AA607478CFA5}"/>
          </ac:spMkLst>
        </pc:spChg>
        <pc:spChg chg="del">
          <ac:chgData name="Ify Mordi (Staff)" userId="5a1191fb-c9fd-43d5-a87b-aba3c4f7abe7" providerId="ADAL" clId="{8337B127-753D-4514-8699-CB5DB168E2B1}" dt="2024-11-22T11:57:32.236" v="12008" actId="478"/>
          <ac:spMkLst>
            <pc:docMk/>
            <pc:sldMk cId="2058940168" sldId="436"/>
            <ac:spMk id="9" creationId="{2CE2B965-E20E-4556-A2C3-EE487AD65DA2}"/>
          </ac:spMkLst>
        </pc:spChg>
        <pc:picChg chg="add mod">
          <ac:chgData name="Ify Mordi (Staff)" userId="5a1191fb-c9fd-43d5-a87b-aba3c4f7abe7" providerId="ADAL" clId="{8337B127-753D-4514-8699-CB5DB168E2B1}" dt="2024-11-22T11:58:22.331" v="12016" actId="1076"/>
          <ac:picMkLst>
            <pc:docMk/>
            <pc:sldMk cId="2058940168" sldId="436"/>
            <ac:picMk id="3" creationId="{E20A33F1-0D46-295C-B0D4-A751B6F35F82}"/>
          </ac:picMkLst>
        </pc:picChg>
        <pc:picChg chg="del">
          <ac:chgData name="Ify Mordi (Staff)" userId="5a1191fb-c9fd-43d5-a87b-aba3c4f7abe7" providerId="ADAL" clId="{8337B127-753D-4514-8699-CB5DB168E2B1}" dt="2024-11-22T11:57:32.236" v="12008" actId="478"/>
          <ac:picMkLst>
            <pc:docMk/>
            <pc:sldMk cId="2058940168" sldId="436"/>
            <ac:picMk id="5" creationId="{359637B8-6215-51B3-D68F-3A3CBCC485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42790229715001"/>
          <c:y val="0.185009167824636"/>
          <c:w val="0.73532707119727403"/>
          <c:h val="0.668084911973298"/>
        </c:manualLayout>
      </c:layout>
      <c:barChart>
        <c:barDir val="col"/>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4478-4962-AFA6-E182C5BF8137}"/>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PAD</c:v>
                </c:pt>
                <c:pt idx="1">
                  <c:v>Heart failure</c:v>
                </c:pt>
                <c:pt idx="2">
                  <c:v>Stable angina</c:v>
                </c:pt>
                <c:pt idx="3">
                  <c:v>Non-fatal MI</c:v>
                </c:pt>
                <c:pt idx="4">
                  <c:v>Stroke</c:v>
                </c:pt>
                <c:pt idx="5">
                  <c:v>CV death</c:v>
                </c:pt>
              </c:strCache>
            </c:strRef>
          </c:cat>
          <c:val>
            <c:numRef>
              <c:f>Sheet1!$B$2:$B$7</c:f>
              <c:numCache>
                <c:formatCode>0.00%</c:formatCode>
                <c:ptCount val="6"/>
                <c:pt idx="0">
                  <c:v>0.16200000000000001</c:v>
                </c:pt>
                <c:pt idx="1">
                  <c:v>0.14099999999999999</c:v>
                </c:pt>
                <c:pt idx="2">
                  <c:v>0.11899999999999999</c:v>
                </c:pt>
                <c:pt idx="3">
                  <c:v>0.115</c:v>
                </c:pt>
                <c:pt idx="4">
                  <c:v>0.10299999999999999</c:v>
                </c:pt>
                <c:pt idx="5">
                  <c:v>4.2000000000000003E-2</c:v>
                </c:pt>
              </c:numCache>
            </c:numRef>
          </c:val>
          <c:extLst>
            <c:ext xmlns:c16="http://schemas.microsoft.com/office/drawing/2014/chart" uri="{C3380CC4-5D6E-409C-BE32-E72D297353CC}">
              <c16:uniqueId val="{00000002-4478-4962-AFA6-E182C5BF8137}"/>
            </c:ext>
          </c:extLst>
        </c:ser>
        <c:dLbls>
          <c:dLblPos val="outEnd"/>
          <c:showLegendKey val="0"/>
          <c:showVal val="1"/>
          <c:showCatName val="0"/>
          <c:showSerName val="0"/>
          <c:showPercent val="0"/>
          <c:showBubbleSize val="0"/>
        </c:dLbls>
        <c:gapWidth val="79"/>
        <c:overlap val="-27"/>
        <c:axId val="2066838792"/>
        <c:axId val="2066849176"/>
      </c:barChart>
      <c:catAx>
        <c:axId val="206683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2066849176"/>
        <c:crosses val="autoZero"/>
        <c:auto val="1"/>
        <c:lblAlgn val="ctr"/>
        <c:lblOffset val="100"/>
        <c:noMultiLvlLbl val="0"/>
      </c:catAx>
      <c:valAx>
        <c:axId val="2066849176"/>
        <c:scaling>
          <c:orientation val="minMax"/>
          <c:max val="0.2"/>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a:t>First presentation of CVD (%)</a:t>
                </a:r>
              </a:p>
            </c:rich>
          </c:tx>
          <c:layout>
            <c:manualLayout>
              <c:xMode val="edge"/>
              <c:yMode val="edge"/>
              <c:x val="0.13364861040404799"/>
              <c:y val="0.2244663439961520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6838792"/>
        <c:crosses val="autoZero"/>
        <c:crossBetween val="between"/>
        <c:majorUnit val="0.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a:lstStyle/>
    <a:p>
      <a:pPr>
        <a:defRPr sz="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explosion val="2"/>
          <c:dPt>
            <c:idx val="0"/>
            <c:bubble3D val="0"/>
            <c:spPr>
              <a:solidFill>
                <a:srgbClr val="840051"/>
              </a:solidFill>
              <a:ln w="19050">
                <a:noFill/>
              </a:ln>
              <a:effectLst/>
            </c:spPr>
            <c:extLst>
              <c:ext xmlns:c16="http://schemas.microsoft.com/office/drawing/2014/chart" uri="{C3380CC4-5D6E-409C-BE32-E72D297353CC}">
                <c16:uniqueId val="{00000001-2529-412E-A3CD-3B905814C700}"/>
              </c:ext>
            </c:extLst>
          </c:dPt>
          <c:dPt>
            <c:idx val="1"/>
            <c:bubble3D val="0"/>
            <c:spPr>
              <a:solidFill>
                <a:srgbClr val="361E55"/>
              </a:solidFill>
              <a:ln w="19050">
                <a:noFill/>
              </a:ln>
              <a:effectLst/>
            </c:spPr>
            <c:extLst>
              <c:ext xmlns:c16="http://schemas.microsoft.com/office/drawing/2014/chart" uri="{C3380CC4-5D6E-409C-BE32-E72D297353CC}">
                <c16:uniqueId val="{00000003-2529-412E-A3CD-3B905814C700}"/>
              </c:ext>
            </c:extLst>
          </c:dPt>
          <c:dPt>
            <c:idx val="2"/>
            <c:bubble3D val="0"/>
            <c:spPr>
              <a:solidFill>
                <a:srgbClr val="E5087C"/>
              </a:solidFill>
              <a:ln w="19050">
                <a:noFill/>
              </a:ln>
              <a:effectLst/>
            </c:spPr>
            <c:extLst>
              <c:ext xmlns:c16="http://schemas.microsoft.com/office/drawing/2014/chart" uri="{C3380CC4-5D6E-409C-BE32-E72D297353CC}">
                <c16:uniqueId val="{00000005-2529-412E-A3CD-3B905814C700}"/>
              </c:ext>
            </c:extLst>
          </c:dPt>
          <c:dPt>
            <c:idx val="3"/>
            <c:bubble3D val="0"/>
            <c:spPr>
              <a:solidFill>
                <a:srgbClr val="70717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2529-412E-A3CD-3B905814C700}"/>
              </c:ext>
            </c:extLst>
          </c:dPt>
          <c:dLbls>
            <c:dLbl>
              <c:idx val="0"/>
              <c:layout>
                <c:manualLayout>
                  <c:x val="-0.113794558484063"/>
                  <c:y val="0.13851430345691201"/>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29-412E-A3CD-3B905814C700}"/>
                </c:ext>
              </c:extLst>
            </c:dLbl>
            <c:dLbl>
              <c:idx val="1"/>
              <c:layout>
                <c:manualLayout>
                  <c:x val="-0.211030476241439"/>
                  <c:y val="-0.10993935245229999"/>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29-412E-A3CD-3B905814C700}"/>
                </c:ext>
              </c:extLst>
            </c:dLbl>
            <c:dLbl>
              <c:idx val="2"/>
              <c:layout>
                <c:manualLayout>
                  <c:x val="0.11876379470354299"/>
                  <c:y val="-0.25430228113697101"/>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29-412E-A3CD-3B905814C700}"/>
                </c:ext>
              </c:extLst>
            </c:dLbl>
            <c:dLbl>
              <c:idx val="3"/>
              <c:layout>
                <c:manualLayout>
                  <c:x val="0.185291376696505"/>
                  <c:y val="6.682417233895729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29-412E-A3CD-3B905814C70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Diastolic LVD</c:v>
                </c:pt>
                <c:pt idx="1">
                  <c:v>Systolic LVD</c:v>
                </c:pt>
                <c:pt idx="2">
                  <c:v>Diastolic and systolic LVD</c:v>
                </c:pt>
                <c:pt idx="3">
                  <c:v>Normal LV function</c:v>
                </c:pt>
              </c:strCache>
            </c:strRef>
          </c:cat>
          <c:val>
            <c:numRef>
              <c:f>Sheet1!$B$2:$B$5</c:f>
              <c:numCache>
                <c:formatCode>0%</c:formatCode>
                <c:ptCount val="4"/>
                <c:pt idx="0">
                  <c:v>0.16</c:v>
                </c:pt>
                <c:pt idx="1">
                  <c:v>0.27</c:v>
                </c:pt>
                <c:pt idx="2">
                  <c:v>0.25</c:v>
                </c:pt>
                <c:pt idx="3">
                  <c:v>0.32</c:v>
                </c:pt>
              </c:numCache>
            </c:numRef>
          </c:val>
          <c:extLst>
            <c:ext xmlns:c16="http://schemas.microsoft.com/office/drawing/2014/chart" uri="{C3380CC4-5D6E-409C-BE32-E72D297353CC}">
              <c16:uniqueId val="{00000008-2529-412E-A3CD-3B905814C700}"/>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5146401691387E-2"/>
          <c:y val="0"/>
          <c:w val="0.97248535983086104"/>
          <c:h val="0.978002123335174"/>
        </c:manualLayout>
      </c:layout>
      <c:pieChart>
        <c:varyColors val="1"/>
        <c:ser>
          <c:idx val="0"/>
          <c:order val="0"/>
          <c:tx>
            <c:strRef>
              <c:f>Sheet1!$B$1</c:f>
              <c:strCache>
                <c:ptCount val="1"/>
                <c:pt idx="0">
                  <c:v>Sales</c:v>
                </c:pt>
              </c:strCache>
            </c:strRef>
          </c:tx>
          <c:spPr>
            <a:ln>
              <a:noFill/>
            </a:ln>
          </c:spPr>
          <c:dPt>
            <c:idx val="0"/>
            <c:bubble3D val="0"/>
            <c:spPr>
              <a:solidFill>
                <a:srgbClr val="707170"/>
              </a:solidFill>
              <a:ln w="19050">
                <a:noFill/>
              </a:ln>
              <a:effectLst/>
            </c:spPr>
            <c:extLst>
              <c:ext xmlns:c16="http://schemas.microsoft.com/office/drawing/2014/chart" uri="{C3380CC4-5D6E-409C-BE32-E72D297353CC}">
                <c16:uniqueId val="{00000001-F22A-4D31-8092-93F66993AB8D}"/>
              </c:ext>
            </c:extLst>
          </c:dPt>
          <c:dPt>
            <c:idx val="1"/>
            <c:bubble3D val="0"/>
            <c:spPr>
              <a:solidFill>
                <a:srgbClr val="FCAF17"/>
              </a:solidFill>
              <a:ln w="19050">
                <a:noFill/>
              </a:ln>
              <a:effectLst/>
            </c:spPr>
            <c:extLst>
              <c:ext xmlns:c16="http://schemas.microsoft.com/office/drawing/2014/chart" uri="{C3380CC4-5D6E-409C-BE32-E72D297353CC}">
                <c16:uniqueId val="{00000003-F22A-4D31-8092-93F66993AB8D}"/>
              </c:ext>
            </c:extLst>
          </c:dPt>
          <c:dPt>
            <c:idx val="2"/>
            <c:bubble3D val="0"/>
            <c:spPr>
              <a:solidFill>
                <a:srgbClr val="840051"/>
              </a:solidFill>
              <a:ln w="19050">
                <a:noFill/>
              </a:ln>
              <a:effectLst/>
            </c:spPr>
            <c:extLst>
              <c:ext xmlns:c16="http://schemas.microsoft.com/office/drawing/2014/chart" uri="{C3380CC4-5D6E-409C-BE32-E72D297353CC}">
                <c16:uniqueId val="{00000005-F22A-4D31-8092-93F66993AB8D}"/>
              </c:ext>
            </c:extLst>
          </c:dPt>
          <c:dLbls>
            <c:dLbl>
              <c:idx val="0"/>
              <c:layout>
                <c:manualLayout>
                  <c:x val="-6.3772571336655703E-2"/>
                  <c:y val="1.1063927543648201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0159093670040318"/>
                      <c:h val="0.19017990846392341"/>
                    </c:manualLayout>
                  </c15:layout>
                </c:ext>
                <c:ext xmlns:c16="http://schemas.microsoft.com/office/drawing/2014/chart" uri="{C3380CC4-5D6E-409C-BE32-E72D297353CC}">
                  <c16:uniqueId val="{00000001-F22A-4D31-8092-93F66993AB8D}"/>
                </c:ext>
              </c:extLst>
            </c:dLbl>
            <c:dLbl>
              <c:idx val="1"/>
              <c:layout>
                <c:manualLayout>
                  <c:x val="-0.170570850448344"/>
                  <c:y val="6.258536688250050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2A-4D31-8092-93F66993AB8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HF with reduced ejection fraction</c:v>
                </c:pt>
                <c:pt idx="1">
                  <c:v>HF with preserved ejection fraction</c:v>
                </c:pt>
                <c:pt idx="2">
                  <c:v>No HF</c:v>
                </c:pt>
              </c:strCache>
            </c:strRef>
          </c:cat>
          <c:val>
            <c:numRef>
              <c:f>Sheet1!$B$2:$B$4</c:f>
              <c:numCache>
                <c:formatCode>0.00%</c:formatCode>
                <c:ptCount val="3"/>
                <c:pt idx="0">
                  <c:v>4.8000000000000001E-2</c:v>
                </c:pt>
                <c:pt idx="1">
                  <c:v>0.22900000000000001</c:v>
                </c:pt>
                <c:pt idx="2" formatCode="0.000%">
                  <c:v>0.72299999999999998</c:v>
                </c:pt>
              </c:numCache>
            </c:numRef>
          </c:val>
          <c:extLst>
            <c:ext xmlns:c16="http://schemas.microsoft.com/office/drawing/2014/chart" uri="{C3380CC4-5D6E-409C-BE32-E72D297353CC}">
              <c16:uniqueId val="{00000006-F22A-4D31-8092-93F66993AB8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BFE29-D08E-411B-BAE7-E8F5588F0838}" type="datetimeFigureOut">
              <a:rPr lang="en-GB" smtClean="0"/>
              <a:t>22/11/2024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86461-2BBA-4E33-9C2F-7B07200B5B65}" type="slidenum">
              <a:rPr lang="en-GB" smtClean="0"/>
              <a:t>‹#›</a:t>
            </a:fld>
            <a:endParaRPr lang="en-GB"/>
          </a:p>
        </p:txBody>
      </p:sp>
    </p:spTree>
    <p:extLst>
      <p:ext uri="{BB962C8B-B14F-4D97-AF65-F5344CB8AC3E}">
        <p14:creationId xmlns:p14="http://schemas.microsoft.com/office/powerpoint/2010/main" val="2982789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6F1E3-7D51-9D66-E034-642A2EE9F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F2FC6-C88C-314A-E427-BE121A0E9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92B33-E811-E6AF-5CCB-81DCB128EFA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74F19A-A689-5C38-71E1-71044BCA393B}"/>
              </a:ext>
            </a:extLst>
          </p:cNvPr>
          <p:cNvSpPr>
            <a:spLocks noGrp="1"/>
          </p:cNvSpPr>
          <p:nvPr>
            <p:ph type="sldNum" sz="quarter" idx="5"/>
          </p:nvPr>
        </p:nvSpPr>
        <p:spPr/>
        <p:txBody>
          <a:bodyPr/>
          <a:lstStyle/>
          <a:p>
            <a:fld id="{08A9B881-A2E8-4A40-9042-FEE50E1CB22F}" type="slidenum">
              <a:rPr lang="en-GB" smtClean="0"/>
              <a:t>2</a:t>
            </a:fld>
            <a:endParaRPr lang="en-GB"/>
          </a:p>
        </p:txBody>
      </p:sp>
    </p:spTree>
    <p:extLst>
      <p:ext uri="{BB962C8B-B14F-4D97-AF65-F5344CB8AC3E}">
        <p14:creationId xmlns:p14="http://schemas.microsoft.com/office/powerpoint/2010/main" val="227983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FBD9-79DB-37E3-2020-71C68CEB6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E93E5-7418-5773-5055-C87F18023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824CD-375C-9220-EAF4-A3D172BC64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63B302-4662-FDE1-007A-AB975298CB93}"/>
              </a:ext>
            </a:extLst>
          </p:cNvPr>
          <p:cNvSpPr>
            <a:spLocks noGrp="1"/>
          </p:cNvSpPr>
          <p:nvPr>
            <p:ph type="sldNum" sz="quarter" idx="5"/>
          </p:nvPr>
        </p:nvSpPr>
        <p:spPr/>
        <p:txBody>
          <a:bodyPr/>
          <a:lstStyle/>
          <a:p>
            <a:fld id="{08A9B881-A2E8-4A40-9042-FEE50E1CB22F}" type="slidenum">
              <a:rPr lang="en-GB" smtClean="0"/>
              <a:t>11</a:t>
            </a:fld>
            <a:endParaRPr lang="en-GB"/>
          </a:p>
        </p:txBody>
      </p:sp>
    </p:spTree>
    <p:extLst>
      <p:ext uri="{BB962C8B-B14F-4D97-AF65-F5344CB8AC3E}">
        <p14:creationId xmlns:p14="http://schemas.microsoft.com/office/powerpoint/2010/main" val="12926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FA5D-3F74-1DD2-4B1F-7C950E04C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10AC2-219B-FE3E-92BF-EC4567A8E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A5E5E-B4E4-00BF-E9C7-393CED63C0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848334-6C7B-BAD8-A070-3E60A9065334}"/>
              </a:ext>
            </a:extLst>
          </p:cNvPr>
          <p:cNvSpPr>
            <a:spLocks noGrp="1"/>
          </p:cNvSpPr>
          <p:nvPr>
            <p:ph type="sldNum" sz="quarter" idx="5"/>
          </p:nvPr>
        </p:nvSpPr>
        <p:spPr/>
        <p:txBody>
          <a:bodyPr/>
          <a:lstStyle/>
          <a:p>
            <a:fld id="{08A9B881-A2E8-4A40-9042-FEE50E1CB22F}" type="slidenum">
              <a:rPr lang="en-GB" smtClean="0"/>
              <a:t>12</a:t>
            </a:fld>
            <a:endParaRPr lang="en-GB"/>
          </a:p>
        </p:txBody>
      </p:sp>
    </p:spTree>
    <p:extLst>
      <p:ext uri="{BB962C8B-B14F-4D97-AF65-F5344CB8AC3E}">
        <p14:creationId xmlns:p14="http://schemas.microsoft.com/office/powerpoint/2010/main" val="32168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13</a:t>
            </a:fld>
            <a:endParaRPr lang="en-GB"/>
          </a:p>
        </p:txBody>
      </p:sp>
    </p:spTree>
    <p:extLst>
      <p:ext uri="{BB962C8B-B14F-4D97-AF65-F5344CB8AC3E}">
        <p14:creationId xmlns:p14="http://schemas.microsoft.com/office/powerpoint/2010/main" val="274411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8E53-387D-AC94-1C59-426C09A28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89825-D2C5-9DF2-ABDB-65FDB1530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72A40-CADF-AA67-BE69-290CA22CEBE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236A5D-4A8D-6762-77B5-D6D685F85829}"/>
              </a:ext>
            </a:extLst>
          </p:cNvPr>
          <p:cNvSpPr>
            <a:spLocks noGrp="1"/>
          </p:cNvSpPr>
          <p:nvPr>
            <p:ph type="sldNum" sz="quarter" idx="5"/>
          </p:nvPr>
        </p:nvSpPr>
        <p:spPr/>
        <p:txBody>
          <a:bodyPr/>
          <a:lstStyle/>
          <a:p>
            <a:fld id="{08A9B881-A2E8-4A40-9042-FEE50E1CB22F}" type="slidenum">
              <a:rPr lang="en-GB" smtClean="0"/>
              <a:t>14</a:t>
            </a:fld>
            <a:endParaRPr lang="en-GB"/>
          </a:p>
        </p:txBody>
      </p:sp>
    </p:spTree>
    <p:extLst>
      <p:ext uri="{BB962C8B-B14F-4D97-AF65-F5344CB8AC3E}">
        <p14:creationId xmlns:p14="http://schemas.microsoft.com/office/powerpoint/2010/main" val="141592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C9F1-1524-B23C-4BD8-598E16036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FB404-29DA-67E7-7359-813F0DCD8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907A6-FF47-530F-584E-F4CBB85D43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45C8FC-D444-7FE3-504E-1F47B7E5B50B}"/>
              </a:ext>
            </a:extLst>
          </p:cNvPr>
          <p:cNvSpPr>
            <a:spLocks noGrp="1"/>
          </p:cNvSpPr>
          <p:nvPr>
            <p:ph type="sldNum" sz="quarter" idx="5"/>
          </p:nvPr>
        </p:nvSpPr>
        <p:spPr/>
        <p:txBody>
          <a:bodyPr/>
          <a:lstStyle/>
          <a:p>
            <a:fld id="{08A9B881-A2E8-4A40-9042-FEE50E1CB22F}" type="slidenum">
              <a:rPr lang="en-GB" smtClean="0"/>
              <a:t>15</a:t>
            </a:fld>
            <a:endParaRPr lang="en-GB"/>
          </a:p>
        </p:txBody>
      </p:sp>
    </p:spTree>
    <p:extLst>
      <p:ext uri="{BB962C8B-B14F-4D97-AF65-F5344CB8AC3E}">
        <p14:creationId xmlns:p14="http://schemas.microsoft.com/office/powerpoint/2010/main" val="4251647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F0010-BE72-B600-54AB-7A637669F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6BC5E-06E6-5ACE-C00C-16978E256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969D1-8D88-7F48-D6CF-FBBCB450B2A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51B20B-46EC-5D1D-CFC5-EFB198888362}"/>
              </a:ext>
            </a:extLst>
          </p:cNvPr>
          <p:cNvSpPr>
            <a:spLocks noGrp="1"/>
          </p:cNvSpPr>
          <p:nvPr>
            <p:ph type="sldNum" sz="quarter" idx="5"/>
          </p:nvPr>
        </p:nvSpPr>
        <p:spPr/>
        <p:txBody>
          <a:bodyPr/>
          <a:lstStyle/>
          <a:p>
            <a:fld id="{08A9B881-A2E8-4A40-9042-FEE50E1CB22F}" type="slidenum">
              <a:rPr lang="en-GB" smtClean="0"/>
              <a:t>16</a:t>
            </a:fld>
            <a:endParaRPr lang="en-GB"/>
          </a:p>
        </p:txBody>
      </p:sp>
    </p:spTree>
    <p:extLst>
      <p:ext uri="{BB962C8B-B14F-4D97-AF65-F5344CB8AC3E}">
        <p14:creationId xmlns:p14="http://schemas.microsoft.com/office/powerpoint/2010/main" val="116282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1E79A-7CBD-5CD9-57EC-CA5C66B8A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0EA3E-26ED-C587-2E4F-8371A52E6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F46FA-5FA7-3114-A8F4-75CC721F30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8DB439-085D-2414-4C90-A23CE05D2D50}"/>
              </a:ext>
            </a:extLst>
          </p:cNvPr>
          <p:cNvSpPr>
            <a:spLocks noGrp="1"/>
          </p:cNvSpPr>
          <p:nvPr>
            <p:ph type="sldNum" sz="quarter" idx="5"/>
          </p:nvPr>
        </p:nvSpPr>
        <p:spPr/>
        <p:txBody>
          <a:bodyPr/>
          <a:lstStyle/>
          <a:p>
            <a:fld id="{08A9B881-A2E8-4A40-9042-FEE50E1CB22F}" type="slidenum">
              <a:rPr lang="en-GB" smtClean="0"/>
              <a:t>17</a:t>
            </a:fld>
            <a:endParaRPr lang="en-GB"/>
          </a:p>
        </p:txBody>
      </p:sp>
    </p:spTree>
    <p:extLst>
      <p:ext uri="{BB962C8B-B14F-4D97-AF65-F5344CB8AC3E}">
        <p14:creationId xmlns:p14="http://schemas.microsoft.com/office/powerpoint/2010/main" val="345064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BDDF-FBF7-BD12-EA15-0C9C7CF56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C1611-0318-1BA1-4B57-AF2B68FA4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E99E5-7775-6C32-C31C-3B367E169B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DECF09-13E9-20A3-521A-3D83C6A5518D}"/>
              </a:ext>
            </a:extLst>
          </p:cNvPr>
          <p:cNvSpPr>
            <a:spLocks noGrp="1"/>
          </p:cNvSpPr>
          <p:nvPr>
            <p:ph type="sldNum" sz="quarter" idx="5"/>
          </p:nvPr>
        </p:nvSpPr>
        <p:spPr/>
        <p:txBody>
          <a:bodyPr/>
          <a:lstStyle/>
          <a:p>
            <a:fld id="{08A9B881-A2E8-4A40-9042-FEE50E1CB22F}" type="slidenum">
              <a:rPr lang="en-GB" smtClean="0"/>
              <a:t>18</a:t>
            </a:fld>
            <a:endParaRPr lang="en-GB"/>
          </a:p>
        </p:txBody>
      </p:sp>
    </p:spTree>
    <p:extLst>
      <p:ext uri="{BB962C8B-B14F-4D97-AF65-F5344CB8AC3E}">
        <p14:creationId xmlns:p14="http://schemas.microsoft.com/office/powerpoint/2010/main" val="263409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A4F6C-8696-55B1-9CC5-5AE98B8B4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036E2-9DA9-175F-E8D7-E8EFECCF7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D7C73-B9AA-F14E-E460-CC769075DF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D9E3A5-698C-9DD9-C2E0-0643F965D4CA}"/>
              </a:ext>
            </a:extLst>
          </p:cNvPr>
          <p:cNvSpPr>
            <a:spLocks noGrp="1"/>
          </p:cNvSpPr>
          <p:nvPr>
            <p:ph type="sldNum" sz="quarter" idx="5"/>
          </p:nvPr>
        </p:nvSpPr>
        <p:spPr/>
        <p:txBody>
          <a:bodyPr/>
          <a:lstStyle/>
          <a:p>
            <a:fld id="{08A9B881-A2E8-4A40-9042-FEE50E1CB22F}" type="slidenum">
              <a:rPr lang="en-GB" smtClean="0"/>
              <a:t>19</a:t>
            </a:fld>
            <a:endParaRPr lang="en-GB"/>
          </a:p>
        </p:txBody>
      </p:sp>
    </p:spTree>
    <p:extLst>
      <p:ext uri="{BB962C8B-B14F-4D97-AF65-F5344CB8AC3E}">
        <p14:creationId xmlns:p14="http://schemas.microsoft.com/office/powerpoint/2010/main" val="197902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DAAA-22FC-C68F-B646-1A2B570CA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9314D-F400-EAFE-64AF-892B8C60D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22F4F-2C5F-D835-5808-827AB11A9BB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956E63-E2B0-DA35-EB0C-DA25A6AAB016}"/>
              </a:ext>
            </a:extLst>
          </p:cNvPr>
          <p:cNvSpPr>
            <a:spLocks noGrp="1"/>
          </p:cNvSpPr>
          <p:nvPr>
            <p:ph type="sldNum" sz="quarter" idx="5"/>
          </p:nvPr>
        </p:nvSpPr>
        <p:spPr/>
        <p:txBody>
          <a:bodyPr/>
          <a:lstStyle/>
          <a:p>
            <a:fld id="{08A9B881-A2E8-4A40-9042-FEE50E1CB22F}" type="slidenum">
              <a:rPr lang="en-GB" smtClean="0"/>
              <a:t>20</a:t>
            </a:fld>
            <a:endParaRPr lang="en-GB"/>
          </a:p>
        </p:txBody>
      </p:sp>
    </p:spTree>
    <p:extLst>
      <p:ext uri="{BB962C8B-B14F-4D97-AF65-F5344CB8AC3E}">
        <p14:creationId xmlns:p14="http://schemas.microsoft.com/office/powerpoint/2010/main" val="425003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A289-F2D5-0DBC-113E-2BD4752A4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2A282-B3D2-8C28-516A-27B500430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BA52F-1862-C83C-8F07-C7C9BF19D5A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65AE156-90D9-6B3F-4599-C9B1C01A194B}"/>
              </a:ext>
            </a:extLst>
          </p:cNvPr>
          <p:cNvSpPr>
            <a:spLocks noGrp="1"/>
          </p:cNvSpPr>
          <p:nvPr>
            <p:ph type="sldNum" sz="quarter" idx="5"/>
          </p:nvPr>
        </p:nvSpPr>
        <p:spPr/>
        <p:txBody>
          <a:bodyPr/>
          <a:lstStyle/>
          <a:p>
            <a:fld id="{08A9B881-A2E8-4A40-9042-FEE50E1CB22F}" type="slidenum">
              <a:rPr lang="en-GB" smtClean="0"/>
              <a:t>3</a:t>
            </a:fld>
            <a:endParaRPr lang="en-GB"/>
          </a:p>
        </p:txBody>
      </p:sp>
    </p:spTree>
    <p:extLst>
      <p:ext uri="{BB962C8B-B14F-4D97-AF65-F5344CB8AC3E}">
        <p14:creationId xmlns:p14="http://schemas.microsoft.com/office/powerpoint/2010/main" val="2168623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21</a:t>
            </a:fld>
            <a:endParaRPr lang="en-GB"/>
          </a:p>
        </p:txBody>
      </p:sp>
    </p:spTree>
    <p:extLst>
      <p:ext uri="{BB962C8B-B14F-4D97-AF65-F5344CB8AC3E}">
        <p14:creationId xmlns:p14="http://schemas.microsoft.com/office/powerpoint/2010/main" val="3431823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E3C9-998B-45F4-29A0-793547FC7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A0D1C-A63B-7E50-A8FA-3EAD814CB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B4DE3-C44C-3A72-AB1C-BF3984CF5A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3058A33-8D64-5A50-9236-AD72AC965009}"/>
              </a:ext>
            </a:extLst>
          </p:cNvPr>
          <p:cNvSpPr>
            <a:spLocks noGrp="1"/>
          </p:cNvSpPr>
          <p:nvPr>
            <p:ph type="sldNum" sz="quarter" idx="5"/>
          </p:nvPr>
        </p:nvSpPr>
        <p:spPr/>
        <p:txBody>
          <a:bodyPr/>
          <a:lstStyle/>
          <a:p>
            <a:fld id="{08A9B881-A2E8-4A40-9042-FEE50E1CB22F}" type="slidenum">
              <a:rPr lang="en-GB" smtClean="0"/>
              <a:t>22</a:t>
            </a:fld>
            <a:endParaRPr lang="en-GB"/>
          </a:p>
        </p:txBody>
      </p:sp>
    </p:spTree>
    <p:extLst>
      <p:ext uri="{BB962C8B-B14F-4D97-AF65-F5344CB8AC3E}">
        <p14:creationId xmlns:p14="http://schemas.microsoft.com/office/powerpoint/2010/main" val="162553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3C4A3-8661-CB83-3019-7B9A76C88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98484-931D-5259-E230-104AFC096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BE7FA-DF25-95E6-175A-660518416F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DFBAC0-702C-D521-4D32-67C0B9159614}"/>
              </a:ext>
            </a:extLst>
          </p:cNvPr>
          <p:cNvSpPr>
            <a:spLocks noGrp="1"/>
          </p:cNvSpPr>
          <p:nvPr>
            <p:ph type="sldNum" sz="quarter" idx="5"/>
          </p:nvPr>
        </p:nvSpPr>
        <p:spPr/>
        <p:txBody>
          <a:bodyPr/>
          <a:lstStyle/>
          <a:p>
            <a:fld id="{08A9B881-A2E8-4A40-9042-FEE50E1CB22F}" type="slidenum">
              <a:rPr lang="en-GB" smtClean="0"/>
              <a:t>23</a:t>
            </a:fld>
            <a:endParaRPr lang="en-GB"/>
          </a:p>
        </p:txBody>
      </p:sp>
    </p:spTree>
    <p:extLst>
      <p:ext uri="{BB962C8B-B14F-4D97-AF65-F5344CB8AC3E}">
        <p14:creationId xmlns:p14="http://schemas.microsoft.com/office/powerpoint/2010/main" val="212160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6180B-F2A1-AC45-D0F5-F14F24932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95219-9A1A-8C01-AB1A-8BAB34936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7317A-DB51-94F3-7434-CB46197CB8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2F04E-D174-3A17-C7EC-525EB04690F6}"/>
              </a:ext>
            </a:extLst>
          </p:cNvPr>
          <p:cNvSpPr>
            <a:spLocks noGrp="1"/>
          </p:cNvSpPr>
          <p:nvPr>
            <p:ph type="sldNum" sz="quarter" idx="5"/>
          </p:nvPr>
        </p:nvSpPr>
        <p:spPr/>
        <p:txBody>
          <a:bodyPr/>
          <a:lstStyle/>
          <a:p>
            <a:fld id="{08A9B881-A2E8-4A40-9042-FEE50E1CB22F}" type="slidenum">
              <a:rPr lang="en-GB" smtClean="0"/>
              <a:t>24</a:t>
            </a:fld>
            <a:endParaRPr lang="en-GB"/>
          </a:p>
        </p:txBody>
      </p:sp>
    </p:spTree>
    <p:extLst>
      <p:ext uri="{BB962C8B-B14F-4D97-AF65-F5344CB8AC3E}">
        <p14:creationId xmlns:p14="http://schemas.microsoft.com/office/powerpoint/2010/main" val="402794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t>
            </a:r>
          </a:p>
        </p:txBody>
      </p:sp>
      <p:sp>
        <p:nvSpPr>
          <p:cNvPr id="4" name="Slide Number Placeholder 3"/>
          <p:cNvSpPr>
            <a:spLocks noGrp="1"/>
          </p:cNvSpPr>
          <p:nvPr>
            <p:ph type="sldNum" sz="quarter" idx="5"/>
          </p:nvPr>
        </p:nvSpPr>
        <p:spPr/>
        <p:txBody>
          <a:bodyPr/>
          <a:lstStyle/>
          <a:p>
            <a:fld id="{3E586461-2BBA-4E33-9C2F-7B07200B5B65}" type="slidenum">
              <a:rPr lang="en-GB" smtClean="0"/>
              <a:t>26</a:t>
            </a:fld>
            <a:endParaRPr lang="en-GB"/>
          </a:p>
        </p:txBody>
      </p:sp>
    </p:spTree>
    <p:extLst>
      <p:ext uri="{BB962C8B-B14F-4D97-AF65-F5344CB8AC3E}">
        <p14:creationId xmlns:p14="http://schemas.microsoft.com/office/powerpoint/2010/main" val="3277432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F22F3-8523-73B1-B4D8-072D24997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AAB25-47B5-CC38-0FE8-0AE33893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D6B26-12F5-1C23-B4C9-9A179D896E49}"/>
              </a:ext>
            </a:extLst>
          </p:cNvPr>
          <p:cNvSpPr>
            <a:spLocks noGrp="1"/>
          </p:cNvSpPr>
          <p:nvPr>
            <p:ph type="body" idx="1"/>
          </p:nvPr>
        </p:nvSpPr>
        <p:spPr/>
        <p:txBody>
          <a:bodyPr/>
          <a:lstStyle/>
          <a:p>
            <a:r>
              <a:rPr lang="en-GB" dirty="0"/>
              <a:t>CHARM</a:t>
            </a:r>
          </a:p>
        </p:txBody>
      </p:sp>
      <p:sp>
        <p:nvSpPr>
          <p:cNvPr id="4" name="Slide Number Placeholder 3">
            <a:extLst>
              <a:ext uri="{FF2B5EF4-FFF2-40B4-BE49-F238E27FC236}">
                <a16:creationId xmlns:a16="http://schemas.microsoft.com/office/drawing/2014/main" id="{C8F59E1E-4DA2-A7B9-CC68-3A9075B2E03C}"/>
              </a:ext>
            </a:extLst>
          </p:cNvPr>
          <p:cNvSpPr>
            <a:spLocks noGrp="1"/>
          </p:cNvSpPr>
          <p:nvPr>
            <p:ph type="sldNum" sz="quarter" idx="5"/>
          </p:nvPr>
        </p:nvSpPr>
        <p:spPr/>
        <p:txBody>
          <a:bodyPr/>
          <a:lstStyle/>
          <a:p>
            <a:fld id="{3E586461-2BBA-4E33-9C2F-7B07200B5B65}" type="slidenum">
              <a:rPr lang="en-GB" smtClean="0"/>
              <a:t>27</a:t>
            </a:fld>
            <a:endParaRPr lang="en-GB"/>
          </a:p>
        </p:txBody>
      </p:sp>
    </p:spTree>
    <p:extLst>
      <p:ext uri="{BB962C8B-B14F-4D97-AF65-F5344CB8AC3E}">
        <p14:creationId xmlns:p14="http://schemas.microsoft.com/office/powerpoint/2010/main" val="1236141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28</a:t>
            </a:fld>
            <a:endParaRPr lang="en-GB"/>
          </a:p>
        </p:txBody>
      </p:sp>
    </p:spTree>
    <p:extLst>
      <p:ext uri="{BB962C8B-B14F-4D97-AF65-F5344CB8AC3E}">
        <p14:creationId xmlns:p14="http://schemas.microsoft.com/office/powerpoint/2010/main" val="1001742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29</a:t>
            </a:fld>
            <a:endParaRPr lang="en-GB"/>
          </a:p>
        </p:txBody>
      </p:sp>
    </p:spTree>
    <p:extLst>
      <p:ext uri="{BB962C8B-B14F-4D97-AF65-F5344CB8AC3E}">
        <p14:creationId xmlns:p14="http://schemas.microsoft.com/office/powerpoint/2010/main" val="667015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31A16-3D61-C03F-77D2-E02ECDFBF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CCEB1-D2FF-9BF0-258A-ECB9E47C6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3F5C3-994F-1552-66E8-C195E66EB8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26521D-0C2A-5646-7A18-22464BD0B6AD}"/>
              </a:ext>
            </a:extLst>
          </p:cNvPr>
          <p:cNvSpPr>
            <a:spLocks noGrp="1"/>
          </p:cNvSpPr>
          <p:nvPr>
            <p:ph type="sldNum" sz="quarter" idx="5"/>
          </p:nvPr>
        </p:nvSpPr>
        <p:spPr/>
        <p:txBody>
          <a:bodyPr/>
          <a:lstStyle/>
          <a:p>
            <a:fld id="{08A9B881-A2E8-4A40-9042-FEE50E1CB22F}" type="slidenum">
              <a:rPr lang="en-GB" smtClean="0"/>
              <a:t>30</a:t>
            </a:fld>
            <a:endParaRPr lang="en-GB"/>
          </a:p>
        </p:txBody>
      </p:sp>
    </p:spTree>
    <p:extLst>
      <p:ext uri="{BB962C8B-B14F-4D97-AF65-F5344CB8AC3E}">
        <p14:creationId xmlns:p14="http://schemas.microsoft.com/office/powerpoint/2010/main" val="2353166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7F87E-3047-CFDE-B197-86B408AC6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D62B8-8101-AE22-5DAE-619D6ED4E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F3A0A-EBF9-7C5F-A498-1D80BCD7FB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EC9B7-7428-34C9-A1FC-62EE4DEB289F}"/>
              </a:ext>
            </a:extLst>
          </p:cNvPr>
          <p:cNvSpPr>
            <a:spLocks noGrp="1"/>
          </p:cNvSpPr>
          <p:nvPr>
            <p:ph type="sldNum" sz="quarter" idx="5"/>
          </p:nvPr>
        </p:nvSpPr>
        <p:spPr/>
        <p:txBody>
          <a:bodyPr/>
          <a:lstStyle/>
          <a:p>
            <a:fld id="{08A9B881-A2E8-4A40-9042-FEE50E1CB22F}" type="slidenum">
              <a:rPr lang="en-GB" smtClean="0"/>
              <a:t>31</a:t>
            </a:fld>
            <a:endParaRPr lang="en-GB"/>
          </a:p>
        </p:txBody>
      </p:sp>
    </p:spTree>
    <p:extLst>
      <p:ext uri="{BB962C8B-B14F-4D97-AF65-F5344CB8AC3E}">
        <p14:creationId xmlns:p14="http://schemas.microsoft.com/office/powerpoint/2010/main" val="3146944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9B253-A9E7-B365-0222-3D56583AB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FB2B8-5B80-FE2C-89D2-D55B2FA88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A5C14-300A-A07C-E285-99EAD26876B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CDBC7EB-93B6-457C-EC71-0789CD5B1722}"/>
              </a:ext>
            </a:extLst>
          </p:cNvPr>
          <p:cNvSpPr>
            <a:spLocks noGrp="1"/>
          </p:cNvSpPr>
          <p:nvPr>
            <p:ph type="sldNum" sz="quarter" idx="5"/>
          </p:nvPr>
        </p:nvSpPr>
        <p:spPr/>
        <p:txBody>
          <a:bodyPr/>
          <a:lstStyle/>
          <a:p>
            <a:fld id="{08A9B881-A2E8-4A40-9042-FEE50E1CB22F}" type="slidenum">
              <a:rPr lang="en-GB" smtClean="0"/>
              <a:t>4</a:t>
            </a:fld>
            <a:endParaRPr lang="en-GB"/>
          </a:p>
        </p:txBody>
      </p:sp>
    </p:spTree>
    <p:extLst>
      <p:ext uri="{BB962C8B-B14F-4D97-AF65-F5344CB8AC3E}">
        <p14:creationId xmlns:p14="http://schemas.microsoft.com/office/powerpoint/2010/main" val="1228594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1E52-3385-4FAC-F83A-7EF486F32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3739A-8434-8C59-FE42-51F6E7835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91904-5A01-1398-E413-76237359709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C59E0D-E33C-BE4F-066F-F1ADE6C1D964}"/>
              </a:ext>
            </a:extLst>
          </p:cNvPr>
          <p:cNvSpPr>
            <a:spLocks noGrp="1"/>
          </p:cNvSpPr>
          <p:nvPr>
            <p:ph type="sldNum" sz="quarter" idx="5"/>
          </p:nvPr>
        </p:nvSpPr>
        <p:spPr/>
        <p:txBody>
          <a:bodyPr/>
          <a:lstStyle/>
          <a:p>
            <a:fld id="{08A9B881-A2E8-4A40-9042-FEE50E1CB22F}" type="slidenum">
              <a:rPr lang="en-GB" smtClean="0"/>
              <a:t>32</a:t>
            </a:fld>
            <a:endParaRPr lang="en-GB"/>
          </a:p>
        </p:txBody>
      </p:sp>
    </p:spTree>
    <p:extLst>
      <p:ext uri="{BB962C8B-B14F-4D97-AF65-F5344CB8AC3E}">
        <p14:creationId xmlns:p14="http://schemas.microsoft.com/office/powerpoint/2010/main" val="2168564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BB90-A9BE-CE4D-3EC8-E27B4E05A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4AD3C-255F-2C70-06DF-466552E13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F9A74-660D-BF84-390F-D467E6610DD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63982E-EEEC-D210-9653-B196DA6299A7}"/>
              </a:ext>
            </a:extLst>
          </p:cNvPr>
          <p:cNvSpPr>
            <a:spLocks noGrp="1"/>
          </p:cNvSpPr>
          <p:nvPr>
            <p:ph type="sldNum" sz="quarter" idx="5"/>
          </p:nvPr>
        </p:nvSpPr>
        <p:spPr/>
        <p:txBody>
          <a:bodyPr/>
          <a:lstStyle/>
          <a:p>
            <a:fld id="{08A9B881-A2E8-4A40-9042-FEE50E1CB22F}" type="slidenum">
              <a:rPr lang="en-GB" smtClean="0"/>
              <a:t>33</a:t>
            </a:fld>
            <a:endParaRPr lang="en-GB"/>
          </a:p>
        </p:txBody>
      </p:sp>
    </p:spTree>
    <p:extLst>
      <p:ext uri="{BB962C8B-B14F-4D97-AF65-F5344CB8AC3E}">
        <p14:creationId xmlns:p14="http://schemas.microsoft.com/office/powerpoint/2010/main" val="2378682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34</a:t>
            </a:fld>
            <a:endParaRPr lang="en-GB"/>
          </a:p>
        </p:txBody>
      </p:sp>
    </p:spTree>
    <p:extLst>
      <p:ext uri="{BB962C8B-B14F-4D97-AF65-F5344CB8AC3E}">
        <p14:creationId xmlns:p14="http://schemas.microsoft.com/office/powerpoint/2010/main" val="2114476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23BDA-A3B7-54CF-1528-56F97FABE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A9B95-84D8-E12F-19C9-DF4C7F3DA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E360A-C5B9-C98A-2C71-0EBBEA1913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5EA827-C94F-705F-970B-EC61C1A95B27}"/>
              </a:ext>
            </a:extLst>
          </p:cNvPr>
          <p:cNvSpPr>
            <a:spLocks noGrp="1"/>
          </p:cNvSpPr>
          <p:nvPr>
            <p:ph type="sldNum" sz="quarter" idx="5"/>
          </p:nvPr>
        </p:nvSpPr>
        <p:spPr/>
        <p:txBody>
          <a:bodyPr/>
          <a:lstStyle/>
          <a:p>
            <a:fld id="{08A9B881-A2E8-4A40-9042-FEE50E1CB22F}" type="slidenum">
              <a:rPr lang="en-GB" smtClean="0"/>
              <a:t>35</a:t>
            </a:fld>
            <a:endParaRPr lang="en-GB"/>
          </a:p>
        </p:txBody>
      </p:sp>
    </p:spTree>
    <p:extLst>
      <p:ext uri="{BB962C8B-B14F-4D97-AF65-F5344CB8AC3E}">
        <p14:creationId xmlns:p14="http://schemas.microsoft.com/office/powerpoint/2010/main" val="2327475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CC34-8C94-8BCB-39C5-77CA2ACA5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6B54E-ED69-EE25-6F84-E8EC6D99E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B89D8-93CD-A1CE-27E2-D33FAF8A3A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35825B-BB04-48AD-D0CE-767C161EEB53}"/>
              </a:ext>
            </a:extLst>
          </p:cNvPr>
          <p:cNvSpPr>
            <a:spLocks noGrp="1"/>
          </p:cNvSpPr>
          <p:nvPr>
            <p:ph type="sldNum" sz="quarter" idx="5"/>
          </p:nvPr>
        </p:nvSpPr>
        <p:spPr/>
        <p:txBody>
          <a:bodyPr/>
          <a:lstStyle/>
          <a:p>
            <a:fld id="{08A9B881-A2E8-4A40-9042-FEE50E1CB22F}" type="slidenum">
              <a:rPr lang="en-GB" smtClean="0"/>
              <a:t>36</a:t>
            </a:fld>
            <a:endParaRPr lang="en-GB"/>
          </a:p>
        </p:txBody>
      </p:sp>
    </p:spTree>
    <p:extLst>
      <p:ext uri="{BB962C8B-B14F-4D97-AF65-F5344CB8AC3E}">
        <p14:creationId xmlns:p14="http://schemas.microsoft.com/office/powerpoint/2010/main" val="3154209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441D9-A026-B7D3-98EB-699B010F7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A1F79-07EE-7D77-16B7-553EA92F0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A72E6-A8AE-40E1-8838-5EF320C7F0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36B818-AD0A-0E47-87BB-171EDCE838FB}"/>
              </a:ext>
            </a:extLst>
          </p:cNvPr>
          <p:cNvSpPr>
            <a:spLocks noGrp="1"/>
          </p:cNvSpPr>
          <p:nvPr>
            <p:ph type="sldNum" sz="quarter" idx="5"/>
          </p:nvPr>
        </p:nvSpPr>
        <p:spPr/>
        <p:txBody>
          <a:bodyPr/>
          <a:lstStyle/>
          <a:p>
            <a:fld id="{08A9B881-A2E8-4A40-9042-FEE50E1CB22F}" type="slidenum">
              <a:rPr lang="en-GB" smtClean="0"/>
              <a:t>37</a:t>
            </a:fld>
            <a:endParaRPr lang="en-GB"/>
          </a:p>
        </p:txBody>
      </p:sp>
    </p:spTree>
    <p:extLst>
      <p:ext uri="{BB962C8B-B14F-4D97-AF65-F5344CB8AC3E}">
        <p14:creationId xmlns:p14="http://schemas.microsoft.com/office/powerpoint/2010/main" val="4131403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F4B4-F23B-E18C-2BD5-CF430475C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7E585-833B-4E7D-A996-690A235FC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3BB14-49DA-1939-AE87-99A2C6C0793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EAD366-D2A2-1D8A-D48E-6D153EBCF342}"/>
              </a:ext>
            </a:extLst>
          </p:cNvPr>
          <p:cNvSpPr>
            <a:spLocks noGrp="1"/>
          </p:cNvSpPr>
          <p:nvPr>
            <p:ph type="sldNum" sz="quarter" idx="5"/>
          </p:nvPr>
        </p:nvSpPr>
        <p:spPr/>
        <p:txBody>
          <a:bodyPr/>
          <a:lstStyle/>
          <a:p>
            <a:fld id="{08A9B881-A2E8-4A40-9042-FEE50E1CB22F}" type="slidenum">
              <a:rPr lang="en-GB" smtClean="0"/>
              <a:t>38</a:t>
            </a:fld>
            <a:endParaRPr lang="en-GB"/>
          </a:p>
        </p:txBody>
      </p:sp>
    </p:spTree>
    <p:extLst>
      <p:ext uri="{BB962C8B-B14F-4D97-AF65-F5344CB8AC3E}">
        <p14:creationId xmlns:p14="http://schemas.microsoft.com/office/powerpoint/2010/main" val="3940794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6A487-2D4D-0F7F-4271-9E09BED53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0C4CB-04CE-F828-C89A-EB5EADD15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633F1-106A-D927-CC2A-8FF4F52C0C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E783B0-6AFC-10F1-BB3A-960C484BB20D}"/>
              </a:ext>
            </a:extLst>
          </p:cNvPr>
          <p:cNvSpPr>
            <a:spLocks noGrp="1"/>
          </p:cNvSpPr>
          <p:nvPr>
            <p:ph type="sldNum" sz="quarter" idx="5"/>
          </p:nvPr>
        </p:nvSpPr>
        <p:spPr/>
        <p:txBody>
          <a:bodyPr/>
          <a:lstStyle/>
          <a:p>
            <a:fld id="{08A9B881-A2E8-4A40-9042-FEE50E1CB22F}" type="slidenum">
              <a:rPr lang="en-GB" smtClean="0"/>
              <a:t>39</a:t>
            </a:fld>
            <a:endParaRPr lang="en-GB"/>
          </a:p>
        </p:txBody>
      </p:sp>
    </p:spTree>
    <p:extLst>
      <p:ext uri="{BB962C8B-B14F-4D97-AF65-F5344CB8AC3E}">
        <p14:creationId xmlns:p14="http://schemas.microsoft.com/office/powerpoint/2010/main" val="2279553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5F771-6AEE-28E1-00C0-2E211F1BE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DE07C-0D43-537E-0611-2BD3C840E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AD01A-24C7-6908-980C-A24266BB74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7E390C-E37D-7A5C-4625-77D3A954667B}"/>
              </a:ext>
            </a:extLst>
          </p:cNvPr>
          <p:cNvSpPr>
            <a:spLocks noGrp="1"/>
          </p:cNvSpPr>
          <p:nvPr>
            <p:ph type="sldNum" sz="quarter" idx="5"/>
          </p:nvPr>
        </p:nvSpPr>
        <p:spPr/>
        <p:txBody>
          <a:bodyPr/>
          <a:lstStyle/>
          <a:p>
            <a:fld id="{08A9B881-A2E8-4A40-9042-FEE50E1CB22F}" type="slidenum">
              <a:rPr lang="en-GB" smtClean="0"/>
              <a:t>40</a:t>
            </a:fld>
            <a:endParaRPr lang="en-GB"/>
          </a:p>
        </p:txBody>
      </p:sp>
    </p:spTree>
    <p:extLst>
      <p:ext uri="{BB962C8B-B14F-4D97-AF65-F5344CB8AC3E}">
        <p14:creationId xmlns:p14="http://schemas.microsoft.com/office/powerpoint/2010/main" val="1243889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9B3F-24B1-74E1-9359-11CD57FE2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FBED4-1B37-1714-DB04-2E6D80D7B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F87CF-7EAE-A54C-F8B3-56BADF9E59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404B7F-7719-EA2A-CC8E-B5391F73CC11}"/>
              </a:ext>
            </a:extLst>
          </p:cNvPr>
          <p:cNvSpPr>
            <a:spLocks noGrp="1"/>
          </p:cNvSpPr>
          <p:nvPr>
            <p:ph type="sldNum" sz="quarter" idx="5"/>
          </p:nvPr>
        </p:nvSpPr>
        <p:spPr/>
        <p:txBody>
          <a:bodyPr/>
          <a:lstStyle/>
          <a:p>
            <a:fld id="{08A9B881-A2E8-4A40-9042-FEE50E1CB22F}" type="slidenum">
              <a:rPr lang="en-GB" smtClean="0"/>
              <a:t>41</a:t>
            </a:fld>
            <a:endParaRPr lang="en-GB"/>
          </a:p>
        </p:txBody>
      </p:sp>
    </p:spTree>
    <p:extLst>
      <p:ext uri="{BB962C8B-B14F-4D97-AF65-F5344CB8AC3E}">
        <p14:creationId xmlns:p14="http://schemas.microsoft.com/office/powerpoint/2010/main" val="136195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C666-93DB-4E36-E28D-2A4719268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61A45-A22E-9DE0-9EFA-9764EA0D9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8F693-40FC-52EB-0F94-A66E218F0B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7DB5BA-460E-4223-CD60-C7CEEC7A97FA}"/>
              </a:ext>
            </a:extLst>
          </p:cNvPr>
          <p:cNvSpPr>
            <a:spLocks noGrp="1"/>
          </p:cNvSpPr>
          <p:nvPr>
            <p:ph type="sldNum" sz="quarter" idx="5"/>
          </p:nvPr>
        </p:nvSpPr>
        <p:spPr/>
        <p:txBody>
          <a:bodyPr/>
          <a:lstStyle/>
          <a:p>
            <a:fld id="{08A9B881-A2E8-4A40-9042-FEE50E1CB22F}" type="slidenum">
              <a:rPr lang="en-GB" smtClean="0"/>
              <a:t>5</a:t>
            </a:fld>
            <a:endParaRPr lang="en-GB"/>
          </a:p>
        </p:txBody>
      </p:sp>
    </p:spTree>
    <p:extLst>
      <p:ext uri="{BB962C8B-B14F-4D97-AF65-F5344CB8AC3E}">
        <p14:creationId xmlns:p14="http://schemas.microsoft.com/office/powerpoint/2010/main" val="1025417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02E53-791D-0A7C-2DB7-9A0D38871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5CE82-9DC4-8FAB-4B48-FB88D3EEB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C7CE3-E6AE-3B98-B0EA-B355453330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8F3856-A991-20DE-CCC1-B562F07A465A}"/>
              </a:ext>
            </a:extLst>
          </p:cNvPr>
          <p:cNvSpPr>
            <a:spLocks noGrp="1"/>
          </p:cNvSpPr>
          <p:nvPr>
            <p:ph type="sldNum" sz="quarter" idx="5"/>
          </p:nvPr>
        </p:nvSpPr>
        <p:spPr/>
        <p:txBody>
          <a:bodyPr/>
          <a:lstStyle/>
          <a:p>
            <a:fld id="{08A9B881-A2E8-4A40-9042-FEE50E1CB22F}" type="slidenum">
              <a:rPr lang="en-GB" smtClean="0"/>
              <a:t>42</a:t>
            </a:fld>
            <a:endParaRPr lang="en-GB"/>
          </a:p>
        </p:txBody>
      </p:sp>
    </p:spTree>
    <p:extLst>
      <p:ext uri="{BB962C8B-B14F-4D97-AF65-F5344CB8AC3E}">
        <p14:creationId xmlns:p14="http://schemas.microsoft.com/office/powerpoint/2010/main" val="2589732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A5D-44C4-7270-5ABA-17609BDC0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41284-0C29-A543-16A1-0577996F1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5E613-6661-FA29-B92D-DED655381D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3C43ED0-46E3-0E82-5881-6477B9AE1501}"/>
              </a:ext>
            </a:extLst>
          </p:cNvPr>
          <p:cNvSpPr>
            <a:spLocks noGrp="1"/>
          </p:cNvSpPr>
          <p:nvPr>
            <p:ph type="sldNum" sz="quarter" idx="5"/>
          </p:nvPr>
        </p:nvSpPr>
        <p:spPr/>
        <p:txBody>
          <a:bodyPr/>
          <a:lstStyle/>
          <a:p>
            <a:fld id="{08A9B881-A2E8-4A40-9042-FEE50E1CB22F}" type="slidenum">
              <a:rPr lang="en-GB" smtClean="0"/>
              <a:t>43</a:t>
            </a:fld>
            <a:endParaRPr lang="en-GB"/>
          </a:p>
        </p:txBody>
      </p:sp>
    </p:spTree>
    <p:extLst>
      <p:ext uri="{BB962C8B-B14F-4D97-AF65-F5344CB8AC3E}">
        <p14:creationId xmlns:p14="http://schemas.microsoft.com/office/powerpoint/2010/main" val="3702722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49ABC-8DAC-D6D6-F6AD-CE086811E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B96C4-877B-6753-286E-551D26728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8C9BF-EFA3-1E1B-2383-94DB151DF7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04999F-AB8F-35BE-DB0C-70D775A53945}"/>
              </a:ext>
            </a:extLst>
          </p:cNvPr>
          <p:cNvSpPr>
            <a:spLocks noGrp="1"/>
          </p:cNvSpPr>
          <p:nvPr>
            <p:ph type="sldNum" sz="quarter" idx="5"/>
          </p:nvPr>
        </p:nvSpPr>
        <p:spPr/>
        <p:txBody>
          <a:bodyPr/>
          <a:lstStyle/>
          <a:p>
            <a:fld id="{08A9B881-A2E8-4A40-9042-FEE50E1CB22F}" type="slidenum">
              <a:rPr lang="en-GB" smtClean="0"/>
              <a:t>44</a:t>
            </a:fld>
            <a:endParaRPr lang="en-GB"/>
          </a:p>
        </p:txBody>
      </p:sp>
    </p:spTree>
    <p:extLst>
      <p:ext uri="{BB962C8B-B14F-4D97-AF65-F5344CB8AC3E}">
        <p14:creationId xmlns:p14="http://schemas.microsoft.com/office/powerpoint/2010/main" val="2311594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2A2B-25FA-2B32-4B75-3DAD419A8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03780-516A-08BA-EB56-412ABF7B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9051E-A40C-01EF-97A8-D06BE8BB20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4827284-F577-F497-B93F-40D1970634EA}"/>
              </a:ext>
            </a:extLst>
          </p:cNvPr>
          <p:cNvSpPr>
            <a:spLocks noGrp="1"/>
          </p:cNvSpPr>
          <p:nvPr>
            <p:ph type="sldNum" sz="quarter" idx="5"/>
          </p:nvPr>
        </p:nvSpPr>
        <p:spPr/>
        <p:txBody>
          <a:bodyPr/>
          <a:lstStyle/>
          <a:p>
            <a:fld id="{08A9B881-A2E8-4A40-9042-FEE50E1CB22F}" type="slidenum">
              <a:rPr lang="en-GB" smtClean="0"/>
              <a:t>45</a:t>
            </a:fld>
            <a:endParaRPr lang="en-GB"/>
          </a:p>
        </p:txBody>
      </p:sp>
    </p:spTree>
    <p:extLst>
      <p:ext uri="{BB962C8B-B14F-4D97-AF65-F5344CB8AC3E}">
        <p14:creationId xmlns:p14="http://schemas.microsoft.com/office/powerpoint/2010/main" val="449811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268B9-CEFC-8A8E-5495-665ED2765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B2F9F-29C2-1387-8E77-734521E8C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DD7BC-ECE3-529C-82D2-1FC1790BED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20B4852-420F-A420-B028-BC9021428D4E}"/>
              </a:ext>
            </a:extLst>
          </p:cNvPr>
          <p:cNvSpPr>
            <a:spLocks noGrp="1"/>
          </p:cNvSpPr>
          <p:nvPr>
            <p:ph type="sldNum" sz="quarter" idx="5"/>
          </p:nvPr>
        </p:nvSpPr>
        <p:spPr/>
        <p:txBody>
          <a:bodyPr/>
          <a:lstStyle/>
          <a:p>
            <a:fld id="{08A9B881-A2E8-4A40-9042-FEE50E1CB22F}" type="slidenum">
              <a:rPr lang="en-GB" smtClean="0"/>
              <a:t>46</a:t>
            </a:fld>
            <a:endParaRPr lang="en-GB"/>
          </a:p>
        </p:txBody>
      </p:sp>
    </p:spTree>
    <p:extLst>
      <p:ext uri="{BB962C8B-B14F-4D97-AF65-F5344CB8AC3E}">
        <p14:creationId xmlns:p14="http://schemas.microsoft.com/office/powerpoint/2010/main" val="4143462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EE04E-FCB1-EF52-7A32-D0F6DB357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ED609-B7A4-BA66-9EFC-D349D0992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B8CDF-00D4-0B09-ADEF-5E30F47FBD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4D938F-E067-BFCF-561A-375A943176D1}"/>
              </a:ext>
            </a:extLst>
          </p:cNvPr>
          <p:cNvSpPr>
            <a:spLocks noGrp="1"/>
          </p:cNvSpPr>
          <p:nvPr>
            <p:ph type="sldNum" sz="quarter" idx="5"/>
          </p:nvPr>
        </p:nvSpPr>
        <p:spPr/>
        <p:txBody>
          <a:bodyPr/>
          <a:lstStyle/>
          <a:p>
            <a:fld id="{08A9B881-A2E8-4A40-9042-FEE50E1CB22F}" type="slidenum">
              <a:rPr lang="en-GB" smtClean="0"/>
              <a:t>47</a:t>
            </a:fld>
            <a:endParaRPr lang="en-GB"/>
          </a:p>
        </p:txBody>
      </p:sp>
    </p:spTree>
    <p:extLst>
      <p:ext uri="{BB962C8B-B14F-4D97-AF65-F5344CB8AC3E}">
        <p14:creationId xmlns:p14="http://schemas.microsoft.com/office/powerpoint/2010/main" val="2088053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BFA61-A0F5-B765-7D50-BA0C24EB9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0797-34F6-EA9D-7E13-682ED1E1B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3C0FE-FF41-D59F-5D68-332B2EA0E6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4A2ECE-0264-687A-EF2D-1B81E4A6AF20}"/>
              </a:ext>
            </a:extLst>
          </p:cNvPr>
          <p:cNvSpPr>
            <a:spLocks noGrp="1"/>
          </p:cNvSpPr>
          <p:nvPr>
            <p:ph type="sldNum" sz="quarter" idx="5"/>
          </p:nvPr>
        </p:nvSpPr>
        <p:spPr/>
        <p:txBody>
          <a:bodyPr/>
          <a:lstStyle/>
          <a:p>
            <a:fld id="{08A9B881-A2E8-4A40-9042-FEE50E1CB22F}" type="slidenum">
              <a:rPr lang="en-GB" smtClean="0"/>
              <a:t>48</a:t>
            </a:fld>
            <a:endParaRPr lang="en-GB"/>
          </a:p>
        </p:txBody>
      </p:sp>
    </p:spTree>
    <p:extLst>
      <p:ext uri="{BB962C8B-B14F-4D97-AF65-F5344CB8AC3E}">
        <p14:creationId xmlns:p14="http://schemas.microsoft.com/office/powerpoint/2010/main" val="1894159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44C63-6CCB-2526-0C46-D792A8616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BE233-4796-E94F-444B-541F57CC0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D78F9-34DF-E0B1-019D-316CDE183B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5B8418-3868-31E9-4658-49B2A18F9FF5}"/>
              </a:ext>
            </a:extLst>
          </p:cNvPr>
          <p:cNvSpPr>
            <a:spLocks noGrp="1"/>
          </p:cNvSpPr>
          <p:nvPr>
            <p:ph type="sldNum" sz="quarter" idx="5"/>
          </p:nvPr>
        </p:nvSpPr>
        <p:spPr/>
        <p:txBody>
          <a:bodyPr/>
          <a:lstStyle/>
          <a:p>
            <a:fld id="{08A9B881-A2E8-4A40-9042-FEE50E1CB22F}" type="slidenum">
              <a:rPr lang="en-GB" smtClean="0"/>
              <a:t>49</a:t>
            </a:fld>
            <a:endParaRPr lang="en-GB"/>
          </a:p>
        </p:txBody>
      </p:sp>
    </p:spTree>
    <p:extLst>
      <p:ext uri="{BB962C8B-B14F-4D97-AF65-F5344CB8AC3E}">
        <p14:creationId xmlns:p14="http://schemas.microsoft.com/office/powerpoint/2010/main" val="2128461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8EAF8-6266-D81E-5D86-77A89E4E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EBB6E-8C77-82A9-0CFE-969E696BF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47DA2-7233-5126-EF69-E1B50BA04C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77E215-C1FA-D95C-B372-13D9904E67C2}"/>
              </a:ext>
            </a:extLst>
          </p:cNvPr>
          <p:cNvSpPr>
            <a:spLocks noGrp="1"/>
          </p:cNvSpPr>
          <p:nvPr>
            <p:ph type="sldNum" sz="quarter" idx="5"/>
          </p:nvPr>
        </p:nvSpPr>
        <p:spPr/>
        <p:txBody>
          <a:bodyPr/>
          <a:lstStyle/>
          <a:p>
            <a:fld id="{08A9B881-A2E8-4A40-9042-FEE50E1CB22F}" type="slidenum">
              <a:rPr lang="en-GB" smtClean="0"/>
              <a:t>50</a:t>
            </a:fld>
            <a:endParaRPr lang="en-GB"/>
          </a:p>
        </p:txBody>
      </p:sp>
    </p:spTree>
    <p:extLst>
      <p:ext uri="{BB962C8B-B14F-4D97-AF65-F5344CB8AC3E}">
        <p14:creationId xmlns:p14="http://schemas.microsoft.com/office/powerpoint/2010/main" val="1837886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ADFC-C551-429F-2FC1-FA9F811FA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27BED-93BF-BAE5-8E01-02156BAEF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D4094-9B5A-4C81-6E2C-903FCA858D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284BB0-C886-0306-B30E-44E88BA887F9}"/>
              </a:ext>
            </a:extLst>
          </p:cNvPr>
          <p:cNvSpPr>
            <a:spLocks noGrp="1"/>
          </p:cNvSpPr>
          <p:nvPr>
            <p:ph type="sldNum" sz="quarter" idx="5"/>
          </p:nvPr>
        </p:nvSpPr>
        <p:spPr/>
        <p:txBody>
          <a:bodyPr/>
          <a:lstStyle/>
          <a:p>
            <a:fld id="{08A9B881-A2E8-4A40-9042-FEE50E1CB22F}" type="slidenum">
              <a:rPr lang="en-GB" smtClean="0"/>
              <a:t>51</a:t>
            </a:fld>
            <a:endParaRPr lang="en-GB"/>
          </a:p>
        </p:txBody>
      </p:sp>
    </p:spTree>
    <p:extLst>
      <p:ext uri="{BB962C8B-B14F-4D97-AF65-F5344CB8AC3E}">
        <p14:creationId xmlns:p14="http://schemas.microsoft.com/office/powerpoint/2010/main" val="4255273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D901-9555-0C67-1659-E9AC1B568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CAA81-9D3A-1B40-ACE5-80FF7E4A9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47071-00EB-D70C-852F-18BBC06057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9890E4-874E-1D03-7C57-3722B2EA38DF}"/>
              </a:ext>
            </a:extLst>
          </p:cNvPr>
          <p:cNvSpPr>
            <a:spLocks noGrp="1"/>
          </p:cNvSpPr>
          <p:nvPr>
            <p:ph type="sldNum" sz="quarter" idx="5"/>
          </p:nvPr>
        </p:nvSpPr>
        <p:spPr/>
        <p:txBody>
          <a:bodyPr/>
          <a:lstStyle/>
          <a:p>
            <a:fld id="{08A9B881-A2E8-4A40-9042-FEE50E1CB22F}" type="slidenum">
              <a:rPr lang="en-GB" smtClean="0"/>
              <a:t>6</a:t>
            </a:fld>
            <a:endParaRPr lang="en-GB"/>
          </a:p>
        </p:txBody>
      </p:sp>
    </p:spTree>
    <p:extLst>
      <p:ext uri="{BB962C8B-B14F-4D97-AF65-F5344CB8AC3E}">
        <p14:creationId xmlns:p14="http://schemas.microsoft.com/office/powerpoint/2010/main" val="4166107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B1EF-E2EF-F4EF-27F8-005C4FB5A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6B520-49FB-E0AC-9B9B-E2FCACD87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37A56-55A5-9814-F88E-9D3E07C607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AEA896-6F0F-D01A-36C5-47006C6A9004}"/>
              </a:ext>
            </a:extLst>
          </p:cNvPr>
          <p:cNvSpPr>
            <a:spLocks noGrp="1"/>
          </p:cNvSpPr>
          <p:nvPr>
            <p:ph type="sldNum" sz="quarter" idx="5"/>
          </p:nvPr>
        </p:nvSpPr>
        <p:spPr/>
        <p:txBody>
          <a:bodyPr/>
          <a:lstStyle/>
          <a:p>
            <a:fld id="{08A9B881-A2E8-4A40-9042-FEE50E1CB22F}" type="slidenum">
              <a:rPr lang="en-GB" smtClean="0"/>
              <a:t>52</a:t>
            </a:fld>
            <a:endParaRPr lang="en-GB"/>
          </a:p>
        </p:txBody>
      </p:sp>
    </p:spTree>
    <p:extLst>
      <p:ext uri="{BB962C8B-B14F-4D97-AF65-F5344CB8AC3E}">
        <p14:creationId xmlns:p14="http://schemas.microsoft.com/office/powerpoint/2010/main" val="2509211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CEE85-0C4C-884F-92ED-46E325942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8BDFE-F88A-3EA7-1E34-27006B52B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506AD-BA0A-5552-93C8-1DDDC97374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A0F31F-3324-BB9A-22E0-F8E13C608A27}"/>
              </a:ext>
            </a:extLst>
          </p:cNvPr>
          <p:cNvSpPr>
            <a:spLocks noGrp="1"/>
          </p:cNvSpPr>
          <p:nvPr>
            <p:ph type="sldNum" sz="quarter" idx="5"/>
          </p:nvPr>
        </p:nvSpPr>
        <p:spPr/>
        <p:txBody>
          <a:bodyPr/>
          <a:lstStyle/>
          <a:p>
            <a:fld id="{08A9B881-A2E8-4A40-9042-FEE50E1CB22F}" type="slidenum">
              <a:rPr lang="en-GB" smtClean="0"/>
              <a:t>53</a:t>
            </a:fld>
            <a:endParaRPr lang="en-GB"/>
          </a:p>
        </p:txBody>
      </p:sp>
    </p:spTree>
    <p:extLst>
      <p:ext uri="{BB962C8B-B14F-4D97-AF65-F5344CB8AC3E}">
        <p14:creationId xmlns:p14="http://schemas.microsoft.com/office/powerpoint/2010/main" val="2221720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A7E5-A2D0-BABC-5BA3-D9A4730C1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1D4DB-5267-DE9E-7DBC-5871B9A18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5AE16-546E-A23A-B65C-4B15B82ADF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737213-6882-6C1B-0344-95CECE6C2D18}"/>
              </a:ext>
            </a:extLst>
          </p:cNvPr>
          <p:cNvSpPr>
            <a:spLocks noGrp="1"/>
          </p:cNvSpPr>
          <p:nvPr>
            <p:ph type="sldNum" sz="quarter" idx="5"/>
          </p:nvPr>
        </p:nvSpPr>
        <p:spPr/>
        <p:txBody>
          <a:bodyPr/>
          <a:lstStyle/>
          <a:p>
            <a:fld id="{08A9B881-A2E8-4A40-9042-FEE50E1CB22F}" type="slidenum">
              <a:rPr lang="en-GB" smtClean="0"/>
              <a:t>54</a:t>
            </a:fld>
            <a:endParaRPr lang="en-GB"/>
          </a:p>
        </p:txBody>
      </p:sp>
    </p:spTree>
    <p:extLst>
      <p:ext uri="{BB962C8B-B14F-4D97-AF65-F5344CB8AC3E}">
        <p14:creationId xmlns:p14="http://schemas.microsoft.com/office/powerpoint/2010/main" val="3822862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90C44-44DE-D6F0-FF3E-ED70844AF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559A-70E4-292D-628A-3E72EA83B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19599-5AAF-B752-D1E0-08E02BB0F1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629A20-CA34-7785-93AD-EC401F5DB641}"/>
              </a:ext>
            </a:extLst>
          </p:cNvPr>
          <p:cNvSpPr>
            <a:spLocks noGrp="1"/>
          </p:cNvSpPr>
          <p:nvPr>
            <p:ph type="sldNum" sz="quarter" idx="5"/>
          </p:nvPr>
        </p:nvSpPr>
        <p:spPr/>
        <p:txBody>
          <a:bodyPr/>
          <a:lstStyle/>
          <a:p>
            <a:fld id="{08A9B881-A2E8-4A40-9042-FEE50E1CB22F}" type="slidenum">
              <a:rPr lang="en-GB" smtClean="0"/>
              <a:t>55</a:t>
            </a:fld>
            <a:endParaRPr lang="en-GB"/>
          </a:p>
        </p:txBody>
      </p:sp>
    </p:spTree>
    <p:extLst>
      <p:ext uri="{BB962C8B-B14F-4D97-AF65-F5344CB8AC3E}">
        <p14:creationId xmlns:p14="http://schemas.microsoft.com/office/powerpoint/2010/main" val="688689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09CAC-55E7-DBA0-3135-B692F07EF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56A82-90F2-1542-1DD0-2E20FCDF7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756DD-4AF2-053A-DFC5-2F7A31386A8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AD91D1-14A5-54DA-2617-CD6772ADBE56}"/>
              </a:ext>
            </a:extLst>
          </p:cNvPr>
          <p:cNvSpPr>
            <a:spLocks noGrp="1"/>
          </p:cNvSpPr>
          <p:nvPr>
            <p:ph type="sldNum" sz="quarter" idx="5"/>
          </p:nvPr>
        </p:nvSpPr>
        <p:spPr/>
        <p:txBody>
          <a:bodyPr/>
          <a:lstStyle/>
          <a:p>
            <a:fld id="{08A9B881-A2E8-4A40-9042-FEE50E1CB22F}" type="slidenum">
              <a:rPr lang="en-GB" smtClean="0"/>
              <a:t>56</a:t>
            </a:fld>
            <a:endParaRPr lang="en-GB"/>
          </a:p>
        </p:txBody>
      </p:sp>
    </p:spTree>
    <p:extLst>
      <p:ext uri="{BB962C8B-B14F-4D97-AF65-F5344CB8AC3E}">
        <p14:creationId xmlns:p14="http://schemas.microsoft.com/office/powerpoint/2010/main" val="981240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9EE57-3F1F-5CC2-3F8C-60DC90171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7DA8D-59A8-4ADF-E7C8-BCE7EF3CC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DE49A-0F63-B829-B18F-1BB13C8680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F71D727-3ABB-7C6B-62B5-BB711F9BCBAD}"/>
              </a:ext>
            </a:extLst>
          </p:cNvPr>
          <p:cNvSpPr>
            <a:spLocks noGrp="1"/>
          </p:cNvSpPr>
          <p:nvPr>
            <p:ph type="sldNum" sz="quarter" idx="5"/>
          </p:nvPr>
        </p:nvSpPr>
        <p:spPr/>
        <p:txBody>
          <a:bodyPr/>
          <a:lstStyle/>
          <a:p>
            <a:fld id="{08A9B881-A2E8-4A40-9042-FEE50E1CB22F}" type="slidenum">
              <a:rPr lang="en-GB" smtClean="0"/>
              <a:t>57</a:t>
            </a:fld>
            <a:endParaRPr lang="en-GB"/>
          </a:p>
        </p:txBody>
      </p:sp>
    </p:spTree>
    <p:extLst>
      <p:ext uri="{BB962C8B-B14F-4D97-AF65-F5344CB8AC3E}">
        <p14:creationId xmlns:p14="http://schemas.microsoft.com/office/powerpoint/2010/main" val="2400470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4603-E467-A344-855E-3F920C1D1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A88D0-CD87-57A5-4E9F-F49C38D4B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F7D2D-563F-3707-994E-FBA120FF19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DBF5D3-1B21-420C-1467-1352D18413F0}"/>
              </a:ext>
            </a:extLst>
          </p:cNvPr>
          <p:cNvSpPr>
            <a:spLocks noGrp="1"/>
          </p:cNvSpPr>
          <p:nvPr>
            <p:ph type="sldNum" sz="quarter" idx="5"/>
          </p:nvPr>
        </p:nvSpPr>
        <p:spPr/>
        <p:txBody>
          <a:bodyPr/>
          <a:lstStyle/>
          <a:p>
            <a:fld id="{08A9B881-A2E8-4A40-9042-FEE50E1CB22F}" type="slidenum">
              <a:rPr lang="en-GB" smtClean="0"/>
              <a:t>58</a:t>
            </a:fld>
            <a:endParaRPr lang="en-GB"/>
          </a:p>
        </p:txBody>
      </p:sp>
    </p:spTree>
    <p:extLst>
      <p:ext uri="{BB962C8B-B14F-4D97-AF65-F5344CB8AC3E}">
        <p14:creationId xmlns:p14="http://schemas.microsoft.com/office/powerpoint/2010/main" val="1844081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60</a:t>
            </a:fld>
            <a:endParaRPr lang="en-GB"/>
          </a:p>
        </p:txBody>
      </p:sp>
    </p:spTree>
    <p:extLst>
      <p:ext uri="{BB962C8B-B14F-4D97-AF65-F5344CB8AC3E}">
        <p14:creationId xmlns:p14="http://schemas.microsoft.com/office/powerpoint/2010/main" val="1452089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9B881-A2E8-4A40-9042-FEE50E1CB22F}" type="slidenum">
              <a:rPr lang="en-GB" smtClean="0"/>
              <a:t>61</a:t>
            </a:fld>
            <a:endParaRPr lang="en-GB"/>
          </a:p>
        </p:txBody>
      </p:sp>
    </p:spTree>
    <p:extLst>
      <p:ext uri="{BB962C8B-B14F-4D97-AF65-F5344CB8AC3E}">
        <p14:creationId xmlns:p14="http://schemas.microsoft.com/office/powerpoint/2010/main" val="1001742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5B42-62E4-14C7-9268-9891D08CD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C0D97-7F04-C0AC-A2AD-625042DDC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454FD-79F4-F807-3944-1F828618D4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5FD63E-A2A2-82E0-5645-07F50E9EA512}"/>
              </a:ext>
            </a:extLst>
          </p:cNvPr>
          <p:cNvSpPr>
            <a:spLocks noGrp="1"/>
          </p:cNvSpPr>
          <p:nvPr>
            <p:ph type="sldNum" sz="quarter" idx="5"/>
          </p:nvPr>
        </p:nvSpPr>
        <p:spPr/>
        <p:txBody>
          <a:bodyPr/>
          <a:lstStyle/>
          <a:p>
            <a:fld id="{08A9B881-A2E8-4A40-9042-FEE50E1CB22F}" type="slidenum">
              <a:rPr lang="en-GB" smtClean="0"/>
              <a:t>62</a:t>
            </a:fld>
            <a:endParaRPr lang="en-GB"/>
          </a:p>
        </p:txBody>
      </p:sp>
    </p:spTree>
    <p:extLst>
      <p:ext uri="{BB962C8B-B14F-4D97-AF65-F5344CB8AC3E}">
        <p14:creationId xmlns:p14="http://schemas.microsoft.com/office/powerpoint/2010/main" val="322562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8B8E8-28AF-B4B9-7AE5-EE1746583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3A105-67F8-1911-49B9-FAC87054A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80DB0-2712-4790-BA64-549FB45760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A28D4F-26B3-264A-EA0F-4F15023F1C14}"/>
              </a:ext>
            </a:extLst>
          </p:cNvPr>
          <p:cNvSpPr>
            <a:spLocks noGrp="1"/>
          </p:cNvSpPr>
          <p:nvPr>
            <p:ph type="sldNum" sz="quarter" idx="5"/>
          </p:nvPr>
        </p:nvSpPr>
        <p:spPr/>
        <p:txBody>
          <a:bodyPr/>
          <a:lstStyle/>
          <a:p>
            <a:fld id="{08A9B881-A2E8-4A40-9042-FEE50E1CB22F}" type="slidenum">
              <a:rPr lang="en-GB" smtClean="0"/>
              <a:t>7</a:t>
            </a:fld>
            <a:endParaRPr lang="en-GB"/>
          </a:p>
        </p:txBody>
      </p:sp>
    </p:spTree>
    <p:extLst>
      <p:ext uri="{BB962C8B-B14F-4D97-AF65-F5344CB8AC3E}">
        <p14:creationId xmlns:p14="http://schemas.microsoft.com/office/powerpoint/2010/main" val="3097408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D151A-218E-E395-6A9D-098178720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9832E-39F2-D802-D77D-0995DC75C8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2AA37-06D4-068F-6DFD-394A81304C0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727156-3162-A1C3-3286-76E598D0DA55}"/>
              </a:ext>
            </a:extLst>
          </p:cNvPr>
          <p:cNvSpPr>
            <a:spLocks noGrp="1"/>
          </p:cNvSpPr>
          <p:nvPr>
            <p:ph type="sldNum" sz="quarter" idx="5"/>
          </p:nvPr>
        </p:nvSpPr>
        <p:spPr/>
        <p:txBody>
          <a:bodyPr/>
          <a:lstStyle/>
          <a:p>
            <a:fld id="{08A9B881-A2E8-4A40-9042-FEE50E1CB22F}" type="slidenum">
              <a:rPr lang="en-GB" smtClean="0"/>
              <a:t>63</a:t>
            </a:fld>
            <a:endParaRPr lang="en-GB"/>
          </a:p>
        </p:txBody>
      </p:sp>
    </p:spTree>
    <p:extLst>
      <p:ext uri="{BB962C8B-B14F-4D97-AF65-F5344CB8AC3E}">
        <p14:creationId xmlns:p14="http://schemas.microsoft.com/office/powerpoint/2010/main" val="30629442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06FE0-0244-7234-A2E7-DF2EE0B48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720F8-2EDB-4A84-8AEA-727BF21EB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44BF7-CA53-6E57-4818-6A657B9E02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58FABC-5DD4-1992-9021-60DA9891FA9F}"/>
              </a:ext>
            </a:extLst>
          </p:cNvPr>
          <p:cNvSpPr>
            <a:spLocks noGrp="1"/>
          </p:cNvSpPr>
          <p:nvPr>
            <p:ph type="sldNum" sz="quarter" idx="5"/>
          </p:nvPr>
        </p:nvSpPr>
        <p:spPr/>
        <p:txBody>
          <a:bodyPr/>
          <a:lstStyle/>
          <a:p>
            <a:fld id="{08A9B881-A2E8-4A40-9042-FEE50E1CB22F}" type="slidenum">
              <a:rPr lang="en-GB" smtClean="0"/>
              <a:t>64</a:t>
            </a:fld>
            <a:endParaRPr lang="en-GB"/>
          </a:p>
        </p:txBody>
      </p:sp>
    </p:spTree>
    <p:extLst>
      <p:ext uri="{BB962C8B-B14F-4D97-AF65-F5344CB8AC3E}">
        <p14:creationId xmlns:p14="http://schemas.microsoft.com/office/powerpoint/2010/main" val="28500011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2ACA0-8976-1D7F-9829-3F889B2E0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4042A-6C63-FED5-7C46-AEE541FA8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F40D5-A5D9-4F1E-F56E-807F93CBD7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12ADA1-3117-A22C-267A-F22F3A1B37C0}"/>
              </a:ext>
            </a:extLst>
          </p:cNvPr>
          <p:cNvSpPr>
            <a:spLocks noGrp="1"/>
          </p:cNvSpPr>
          <p:nvPr>
            <p:ph type="sldNum" sz="quarter" idx="5"/>
          </p:nvPr>
        </p:nvSpPr>
        <p:spPr/>
        <p:txBody>
          <a:bodyPr/>
          <a:lstStyle/>
          <a:p>
            <a:fld id="{08A9B881-A2E8-4A40-9042-FEE50E1CB22F}" type="slidenum">
              <a:rPr lang="en-GB" smtClean="0"/>
              <a:t>65</a:t>
            </a:fld>
            <a:endParaRPr lang="en-GB"/>
          </a:p>
        </p:txBody>
      </p:sp>
    </p:spTree>
    <p:extLst>
      <p:ext uri="{BB962C8B-B14F-4D97-AF65-F5344CB8AC3E}">
        <p14:creationId xmlns:p14="http://schemas.microsoft.com/office/powerpoint/2010/main" val="905522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67FE4-E809-7245-8AC3-5F684B914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B36FA-C7CB-A08C-2C43-980300675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6352F-E723-4FD7-1BF6-6E8CD3F1F4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5F6AE7E-098A-21DB-33EC-B1F3FA5518EC}"/>
              </a:ext>
            </a:extLst>
          </p:cNvPr>
          <p:cNvSpPr>
            <a:spLocks noGrp="1"/>
          </p:cNvSpPr>
          <p:nvPr>
            <p:ph type="sldNum" sz="quarter" idx="5"/>
          </p:nvPr>
        </p:nvSpPr>
        <p:spPr/>
        <p:txBody>
          <a:bodyPr/>
          <a:lstStyle/>
          <a:p>
            <a:fld id="{08A9B881-A2E8-4A40-9042-FEE50E1CB22F}" type="slidenum">
              <a:rPr lang="en-GB" smtClean="0"/>
              <a:t>66</a:t>
            </a:fld>
            <a:endParaRPr lang="en-GB"/>
          </a:p>
        </p:txBody>
      </p:sp>
    </p:spTree>
    <p:extLst>
      <p:ext uri="{BB962C8B-B14F-4D97-AF65-F5344CB8AC3E}">
        <p14:creationId xmlns:p14="http://schemas.microsoft.com/office/powerpoint/2010/main" val="34136307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3905-9EEA-2102-C7D9-1DDB52502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988A7-3251-4F1A-E94E-A08B0B4F9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B17A7-5B73-922F-60C9-B4D7B70D697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B7608F-2953-6A05-8EB3-A99252D0C698}"/>
              </a:ext>
            </a:extLst>
          </p:cNvPr>
          <p:cNvSpPr>
            <a:spLocks noGrp="1"/>
          </p:cNvSpPr>
          <p:nvPr>
            <p:ph type="sldNum" sz="quarter" idx="5"/>
          </p:nvPr>
        </p:nvSpPr>
        <p:spPr/>
        <p:txBody>
          <a:bodyPr/>
          <a:lstStyle/>
          <a:p>
            <a:fld id="{08A9B881-A2E8-4A40-9042-FEE50E1CB22F}" type="slidenum">
              <a:rPr lang="en-GB" smtClean="0"/>
              <a:t>67</a:t>
            </a:fld>
            <a:endParaRPr lang="en-GB"/>
          </a:p>
        </p:txBody>
      </p:sp>
    </p:spTree>
    <p:extLst>
      <p:ext uri="{BB962C8B-B14F-4D97-AF65-F5344CB8AC3E}">
        <p14:creationId xmlns:p14="http://schemas.microsoft.com/office/powerpoint/2010/main" val="3571226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155C-60CA-A40F-EC83-5870600A3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1B775-B973-B948-3103-F1418BC60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D9DA4-C808-61DD-1C0F-BF415E8D796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46A4C7-0279-4DBD-31D2-84A32314F334}"/>
              </a:ext>
            </a:extLst>
          </p:cNvPr>
          <p:cNvSpPr>
            <a:spLocks noGrp="1"/>
          </p:cNvSpPr>
          <p:nvPr>
            <p:ph type="sldNum" sz="quarter" idx="5"/>
          </p:nvPr>
        </p:nvSpPr>
        <p:spPr/>
        <p:txBody>
          <a:bodyPr/>
          <a:lstStyle/>
          <a:p>
            <a:fld id="{08A9B881-A2E8-4A40-9042-FEE50E1CB22F}" type="slidenum">
              <a:rPr lang="en-GB" smtClean="0"/>
              <a:t>68</a:t>
            </a:fld>
            <a:endParaRPr lang="en-GB"/>
          </a:p>
        </p:txBody>
      </p:sp>
    </p:spTree>
    <p:extLst>
      <p:ext uri="{BB962C8B-B14F-4D97-AF65-F5344CB8AC3E}">
        <p14:creationId xmlns:p14="http://schemas.microsoft.com/office/powerpoint/2010/main" val="41465569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E2902-23FF-3381-923A-28F1D6077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1101D-B1C2-677D-6D97-26038A44B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4EF7E-6DDB-467F-7978-6698E0829A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B4E2D0F-5577-672D-39EB-EC96327C9BDF}"/>
              </a:ext>
            </a:extLst>
          </p:cNvPr>
          <p:cNvSpPr>
            <a:spLocks noGrp="1"/>
          </p:cNvSpPr>
          <p:nvPr>
            <p:ph type="sldNum" sz="quarter" idx="5"/>
          </p:nvPr>
        </p:nvSpPr>
        <p:spPr/>
        <p:txBody>
          <a:bodyPr/>
          <a:lstStyle/>
          <a:p>
            <a:fld id="{08A9B881-A2E8-4A40-9042-FEE50E1CB22F}" type="slidenum">
              <a:rPr lang="en-GB" smtClean="0"/>
              <a:t>69</a:t>
            </a:fld>
            <a:endParaRPr lang="en-GB"/>
          </a:p>
        </p:txBody>
      </p:sp>
    </p:spTree>
    <p:extLst>
      <p:ext uri="{BB962C8B-B14F-4D97-AF65-F5344CB8AC3E}">
        <p14:creationId xmlns:p14="http://schemas.microsoft.com/office/powerpoint/2010/main" val="3124807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382D-C318-87B3-4B62-D8353525C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3477F-CD58-5441-FE38-16CE45682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804D4-4FA9-EB82-1253-0867E8DBEC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5C84878-B3FF-B0F7-36B9-CBE3E9E1179D}"/>
              </a:ext>
            </a:extLst>
          </p:cNvPr>
          <p:cNvSpPr>
            <a:spLocks noGrp="1"/>
          </p:cNvSpPr>
          <p:nvPr>
            <p:ph type="sldNum" sz="quarter" idx="5"/>
          </p:nvPr>
        </p:nvSpPr>
        <p:spPr/>
        <p:txBody>
          <a:bodyPr/>
          <a:lstStyle/>
          <a:p>
            <a:fld id="{08A9B881-A2E8-4A40-9042-FEE50E1CB22F}" type="slidenum">
              <a:rPr lang="en-GB" smtClean="0"/>
              <a:t>70</a:t>
            </a:fld>
            <a:endParaRPr lang="en-GB"/>
          </a:p>
        </p:txBody>
      </p:sp>
    </p:spTree>
    <p:extLst>
      <p:ext uri="{BB962C8B-B14F-4D97-AF65-F5344CB8AC3E}">
        <p14:creationId xmlns:p14="http://schemas.microsoft.com/office/powerpoint/2010/main" val="3193777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3BC1-6DBF-86F4-512D-476820422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33015-E34B-EF54-A2BF-8EFB4B461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3E9AA-1C2C-0E3B-3D2B-B19D5AAF7FC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1B5123-DF8A-F03A-356B-8871ACDF497C}"/>
              </a:ext>
            </a:extLst>
          </p:cNvPr>
          <p:cNvSpPr>
            <a:spLocks noGrp="1"/>
          </p:cNvSpPr>
          <p:nvPr>
            <p:ph type="sldNum" sz="quarter" idx="5"/>
          </p:nvPr>
        </p:nvSpPr>
        <p:spPr/>
        <p:txBody>
          <a:bodyPr/>
          <a:lstStyle/>
          <a:p>
            <a:fld id="{08A9B881-A2E8-4A40-9042-FEE50E1CB22F}" type="slidenum">
              <a:rPr lang="en-GB" smtClean="0"/>
              <a:t>71</a:t>
            </a:fld>
            <a:endParaRPr lang="en-GB"/>
          </a:p>
        </p:txBody>
      </p:sp>
    </p:spTree>
    <p:extLst>
      <p:ext uri="{BB962C8B-B14F-4D97-AF65-F5344CB8AC3E}">
        <p14:creationId xmlns:p14="http://schemas.microsoft.com/office/powerpoint/2010/main" val="18790586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0655A-390E-FCF4-F0B9-9A4525C7E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2A12F-B3F3-E343-EDE4-84ED35EE9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83299-73B1-1B99-5D81-8E5AA1EE981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59E4AF-75A9-C96D-87F5-1C4CB1E4AB87}"/>
              </a:ext>
            </a:extLst>
          </p:cNvPr>
          <p:cNvSpPr>
            <a:spLocks noGrp="1"/>
          </p:cNvSpPr>
          <p:nvPr>
            <p:ph type="sldNum" sz="quarter" idx="5"/>
          </p:nvPr>
        </p:nvSpPr>
        <p:spPr/>
        <p:txBody>
          <a:bodyPr/>
          <a:lstStyle/>
          <a:p>
            <a:fld id="{08A9B881-A2E8-4A40-9042-FEE50E1CB22F}" type="slidenum">
              <a:rPr lang="en-GB" smtClean="0"/>
              <a:t>72</a:t>
            </a:fld>
            <a:endParaRPr lang="en-GB"/>
          </a:p>
        </p:txBody>
      </p:sp>
    </p:spTree>
    <p:extLst>
      <p:ext uri="{BB962C8B-B14F-4D97-AF65-F5344CB8AC3E}">
        <p14:creationId xmlns:p14="http://schemas.microsoft.com/office/powerpoint/2010/main" val="202520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72D09-2757-7DD8-7353-A29D8F57E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07AD9-9B1E-47FE-E8D8-429543179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544DA-CA66-2EA2-BFDB-32E9EC1309F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1A1928F-3675-788A-F75B-B20A3866417A}"/>
              </a:ext>
            </a:extLst>
          </p:cNvPr>
          <p:cNvSpPr>
            <a:spLocks noGrp="1"/>
          </p:cNvSpPr>
          <p:nvPr>
            <p:ph type="sldNum" sz="quarter" idx="5"/>
          </p:nvPr>
        </p:nvSpPr>
        <p:spPr/>
        <p:txBody>
          <a:bodyPr/>
          <a:lstStyle/>
          <a:p>
            <a:fld id="{08A9B881-A2E8-4A40-9042-FEE50E1CB22F}" type="slidenum">
              <a:rPr lang="en-GB" smtClean="0"/>
              <a:t>8</a:t>
            </a:fld>
            <a:endParaRPr lang="en-GB"/>
          </a:p>
        </p:txBody>
      </p:sp>
    </p:spTree>
    <p:extLst>
      <p:ext uri="{BB962C8B-B14F-4D97-AF65-F5344CB8AC3E}">
        <p14:creationId xmlns:p14="http://schemas.microsoft.com/office/powerpoint/2010/main" val="6913248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5CB6-69E7-F239-FDF9-FA17B4C6E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C47E0-A9FA-124A-73D1-D2E7BF7F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CBC02-9792-6BC5-4EE0-667D5B02BD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904A74-C5C0-0B2A-9645-10DC178BB9F5}"/>
              </a:ext>
            </a:extLst>
          </p:cNvPr>
          <p:cNvSpPr>
            <a:spLocks noGrp="1"/>
          </p:cNvSpPr>
          <p:nvPr>
            <p:ph type="sldNum" sz="quarter" idx="5"/>
          </p:nvPr>
        </p:nvSpPr>
        <p:spPr/>
        <p:txBody>
          <a:bodyPr/>
          <a:lstStyle/>
          <a:p>
            <a:fld id="{08A9B881-A2E8-4A40-9042-FEE50E1CB22F}" type="slidenum">
              <a:rPr lang="en-GB" smtClean="0"/>
              <a:t>73</a:t>
            </a:fld>
            <a:endParaRPr lang="en-GB"/>
          </a:p>
        </p:txBody>
      </p:sp>
    </p:spTree>
    <p:extLst>
      <p:ext uri="{BB962C8B-B14F-4D97-AF65-F5344CB8AC3E}">
        <p14:creationId xmlns:p14="http://schemas.microsoft.com/office/powerpoint/2010/main" val="3240241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2322C-DD69-C3CC-746A-063DDF638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CD43A-82D8-670F-353A-4BB7DCF7C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49334-8718-5899-8DDE-A5149B09A6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B534CC-A3B5-D644-FF93-B5EB568D0ECE}"/>
              </a:ext>
            </a:extLst>
          </p:cNvPr>
          <p:cNvSpPr>
            <a:spLocks noGrp="1"/>
          </p:cNvSpPr>
          <p:nvPr>
            <p:ph type="sldNum" sz="quarter" idx="5"/>
          </p:nvPr>
        </p:nvSpPr>
        <p:spPr/>
        <p:txBody>
          <a:bodyPr/>
          <a:lstStyle/>
          <a:p>
            <a:fld id="{08A9B881-A2E8-4A40-9042-FEE50E1CB22F}" type="slidenum">
              <a:rPr lang="en-GB" smtClean="0"/>
              <a:t>74</a:t>
            </a:fld>
            <a:endParaRPr lang="en-GB"/>
          </a:p>
        </p:txBody>
      </p:sp>
    </p:spTree>
    <p:extLst>
      <p:ext uri="{BB962C8B-B14F-4D97-AF65-F5344CB8AC3E}">
        <p14:creationId xmlns:p14="http://schemas.microsoft.com/office/powerpoint/2010/main" val="2224244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8855-5A52-9B9F-8E0D-1E17112CD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59838-DA4A-8D57-8E8D-06900FFC7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A04AF-8E41-B2CB-D0F6-898B93BC89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1E006E-C0DA-0B8F-D4EE-94A8A365B8D0}"/>
              </a:ext>
            </a:extLst>
          </p:cNvPr>
          <p:cNvSpPr>
            <a:spLocks noGrp="1"/>
          </p:cNvSpPr>
          <p:nvPr>
            <p:ph type="sldNum" sz="quarter" idx="5"/>
          </p:nvPr>
        </p:nvSpPr>
        <p:spPr/>
        <p:txBody>
          <a:bodyPr/>
          <a:lstStyle/>
          <a:p>
            <a:fld id="{08A9B881-A2E8-4A40-9042-FEE50E1CB22F}" type="slidenum">
              <a:rPr lang="en-GB" smtClean="0"/>
              <a:t>75</a:t>
            </a:fld>
            <a:endParaRPr lang="en-GB"/>
          </a:p>
        </p:txBody>
      </p:sp>
    </p:spTree>
    <p:extLst>
      <p:ext uri="{BB962C8B-B14F-4D97-AF65-F5344CB8AC3E}">
        <p14:creationId xmlns:p14="http://schemas.microsoft.com/office/powerpoint/2010/main" val="3954745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A16A2-B3F6-BC1D-CF6F-E62556430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87A49-DD3C-9C8C-9062-C026D684A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ABE30-3BAE-9B01-AACE-009EF100C6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F0E6AB-A3CE-6696-D897-5C8BF141C827}"/>
              </a:ext>
            </a:extLst>
          </p:cNvPr>
          <p:cNvSpPr>
            <a:spLocks noGrp="1"/>
          </p:cNvSpPr>
          <p:nvPr>
            <p:ph type="sldNum" sz="quarter" idx="5"/>
          </p:nvPr>
        </p:nvSpPr>
        <p:spPr/>
        <p:txBody>
          <a:bodyPr/>
          <a:lstStyle/>
          <a:p>
            <a:fld id="{08A9B881-A2E8-4A40-9042-FEE50E1CB22F}" type="slidenum">
              <a:rPr lang="en-GB" smtClean="0"/>
              <a:t>76</a:t>
            </a:fld>
            <a:endParaRPr lang="en-GB"/>
          </a:p>
        </p:txBody>
      </p:sp>
    </p:spTree>
    <p:extLst>
      <p:ext uri="{BB962C8B-B14F-4D97-AF65-F5344CB8AC3E}">
        <p14:creationId xmlns:p14="http://schemas.microsoft.com/office/powerpoint/2010/main" val="6313674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376D6-6B38-0A0B-B966-0B07B7D6E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22222-F853-DD7A-16F7-126D6ECDB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90AC3-BA7C-FE1F-FB15-090DCB1A74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A147F5F-7104-8A50-E031-C66AAC4629A9}"/>
              </a:ext>
            </a:extLst>
          </p:cNvPr>
          <p:cNvSpPr>
            <a:spLocks noGrp="1"/>
          </p:cNvSpPr>
          <p:nvPr>
            <p:ph type="sldNum" sz="quarter" idx="5"/>
          </p:nvPr>
        </p:nvSpPr>
        <p:spPr/>
        <p:txBody>
          <a:bodyPr/>
          <a:lstStyle/>
          <a:p>
            <a:fld id="{08A9B881-A2E8-4A40-9042-FEE50E1CB22F}" type="slidenum">
              <a:rPr lang="en-GB" smtClean="0"/>
              <a:t>77</a:t>
            </a:fld>
            <a:endParaRPr lang="en-GB"/>
          </a:p>
        </p:txBody>
      </p:sp>
    </p:spTree>
    <p:extLst>
      <p:ext uri="{BB962C8B-B14F-4D97-AF65-F5344CB8AC3E}">
        <p14:creationId xmlns:p14="http://schemas.microsoft.com/office/powerpoint/2010/main" val="276168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AD882-6046-B5A5-D33E-DA89413E2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44EF5-23EC-EFCB-5F33-B5C300FFD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64E8F-CE57-8B62-C758-7481BCBF68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D1C6AC-22A6-E7E5-F783-ED0DCA43D863}"/>
              </a:ext>
            </a:extLst>
          </p:cNvPr>
          <p:cNvSpPr>
            <a:spLocks noGrp="1"/>
          </p:cNvSpPr>
          <p:nvPr>
            <p:ph type="sldNum" sz="quarter" idx="5"/>
          </p:nvPr>
        </p:nvSpPr>
        <p:spPr/>
        <p:txBody>
          <a:bodyPr/>
          <a:lstStyle/>
          <a:p>
            <a:fld id="{08A9B881-A2E8-4A40-9042-FEE50E1CB22F}" type="slidenum">
              <a:rPr lang="en-GB" smtClean="0"/>
              <a:t>78</a:t>
            </a:fld>
            <a:endParaRPr lang="en-GB"/>
          </a:p>
        </p:txBody>
      </p:sp>
    </p:spTree>
    <p:extLst>
      <p:ext uri="{BB962C8B-B14F-4D97-AF65-F5344CB8AC3E}">
        <p14:creationId xmlns:p14="http://schemas.microsoft.com/office/powerpoint/2010/main" val="38471636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0D973-8F47-EEA7-33F3-2CBD3B719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08570-20CC-547A-1C80-8685918B3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E0E6C-59C3-C00F-F9EA-EA4D9478F1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5EA272-B5AD-662B-3BB5-4FDC15018632}"/>
              </a:ext>
            </a:extLst>
          </p:cNvPr>
          <p:cNvSpPr>
            <a:spLocks noGrp="1"/>
          </p:cNvSpPr>
          <p:nvPr>
            <p:ph type="sldNum" sz="quarter" idx="5"/>
          </p:nvPr>
        </p:nvSpPr>
        <p:spPr/>
        <p:txBody>
          <a:bodyPr/>
          <a:lstStyle/>
          <a:p>
            <a:fld id="{08A9B881-A2E8-4A40-9042-FEE50E1CB22F}" type="slidenum">
              <a:rPr lang="en-GB" smtClean="0"/>
              <a:t>79</a:t>
            </a:fld>
            <a:endParaRPr lang="en-GB"/>
          </a:p>
        </p:txBody>
      </p:sp>
    </p:spTree>
    <p:extLst>
      <p:ext uri="{BB962C8B-B14F-4D97-AF65-F5344CB8AC3E}">
        <p14:creationId xmlns:p14="http://schemas.microsoft.com/office/powerpoint/2010/main" val="12557114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64145-4AFE-7C80-34E5-2E2D1F86A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EBFC0-0A31-6864-EBC8-D8C860F1F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D6041-04AF-3901-4953-0D743910FD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16A8FB-5731-E480-3BC8-70FF6A0A525B}"/>
              </a:ext>
            </a:extLst>
          </p:cNvPr>
          <p:cNvSpPr>
            <a:spLocks noGrp="1"/>
          </p:cNvSpPr>
          <p:nvPr>
            <p:ph type="sldNum" sz="quarter" idx="5"/>
          </p:nvPr>
        </p:nvSpPr>
        <p:spPr/>
        <p:txBody>
          <a:bodyPr/>
          <a:lstStyle/>
          <a:p>
            <a:fld id="{08A9B881-A2E8-4A40-9042-FEE50E1CB22F}" type="slidenum">
              <a:rPr lang="en-GB" smtClean="0"/>
              <a:t>80</a:t>
            </a:fld>
            <a:endParaRPr lang="en-GB"/>
          </a:p>
        </p:txBody>
      </p:sp>
    </p:spTree>
    <p:extLst>
      <p:ext uri="{BB962C8B-B14F-4D97-AF65-F5344CB8AC3E}">
        <p14:creationId xmlns:p14="http://schemas.microsoft.com/office/powerpoint/2010/main" val="31501340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81F0-5AA2-8496-678F-27545313D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DABA1-AFCA-9A35-2408-D92E33941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3E922-F0C4-F312-E9D5-2619604AA88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B88194-A639-FF66-9BFC-F202ECD5FDD7}"/>
              </a:ext>
            </a:extLst>
          </p:cNvPr>
          <p:cNvSpPr>
            <a:spLocks noGrp="1"/>
          </p:cNvSpPr>
          <p:nvPr>
            <p:ph type="sldNum" sz="quarter" idx="5"/>
          </p:nvPr>
        </p:nvSpPr>
        <p:spPr/>
        <p:txBody>
          <a:bodyPr/>
          <a:lstStyle/>
          <a:p>
            <a:fld id="{08A9B881-A2E8-4A40-9042-FEE50E1CB22F}" type="slidenum">
              <a:rPr lang="en-GB" smtClean="0"/>
              <a:t>81</a:t>
            </a:fld>
            <a:endParaRPr lang="en-GB"/>
          </a:p>
        </p:txBody>
      </p:sp>
    </p:spTree>
    <p:extLst>
      <p:ext uri="{BB962C8B-B14F-4D97-AF65-F5344CB8AC3E}">
        <p14:creationId xmlns:p14="http://schemas.microsoft.com/office/powerpoint/2010/main" val="21757651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9133-511F-2A82-0334-70AA04FF7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52DFA-EDEB-4444-D33F-25339C156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D1358-933B-7071-3CAB-F51ED4455F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986D69-A99E-FC81-A365-AA5C359DB264}"/>
              </a:ext>
            </a:extLst>
          </p:cNvPr>
          <p:cNvSpPr>
            <a:spLocks noGrp="1"/>
          </p:cNvSpPr>
          <p:nvPr>
            <p:ph type="sldNum" sz="quarter" idx="5"/>
          </p:nvPr>
        </p:nvSpPr>
        <p:spPr/>
        <p:txBody>
          <a:bodyPr/>
          <a:lstStyle/>
          <a:p>
            <a:fld id="{08A9B881-A2E8-4A40-9042-FEE50E1CB22F}" type="slidenum">
              <a:rPr lang="en-GB" smtClean="0"/>
              <a:t>82</a:t>
            </a:fld>
            <a:endParaRPr lang="en-GB"/>
          </a:p>
        </p:txBody>
      </p:sp>
    </p:spTree>
    <p:extLst>
      <p:ext uri="{BB962C8B-B14F-4D97-AF65-F5344CB8AC3E}">
        <p14:creationId xmlns:p14="http://schemas.microsoft.com/office/powerpoint/2010/main" val="376326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1DCE5-6986-E338-6EA4-C311F757F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FBF30-EE6B-FB9D-83F7-25C808961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FE797-7780-7E61-F6F4-BD2B163A040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C849328-97DA-0FEA-B4A4-D2182828CDF9}"/>
              </a:ext>
            </a:extLst>
          </p:cNvPr>
          <p:cNvSpPr>
            <a:spLocks noGrp="1"/>
          </p:cNvSpPr>
          <p:nvPr>
            <p:ph type="sldNum" sz="quarter" idx="5"/>
          </p:nvPr>
        </p:nvSpPr>
        <p:spPr/>
        <p:txBody>
          <a:bodyPr/>
          <a:lstStyle/>
          <a:p>
            <a:fld id="{08A9B881-A2E8-4A40-9042-FEE50E1CB22F}" type="slidenum">
              <a:rPr lang="en-GB" smtClean="0"/>
              <a:t>9</a:t>
            </a:fld>
            <a:endParaRPr lang="en-GB"/>
          </a:p>
        </p:txBody>
      </p:sp>
    </p:spTree>
    <p:extLst>
      <p:ext uri="{BB962C8B-B14F-4D97-AF65-F5344CB8AC3E}">
        <p14:creationId xmlns:p14="http://schemas.microsoft.com/office/powerpoint/2010/main" val="29329876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F9CEA-F674-BC50-46CF-BAB4C2F4B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3078E-498E-9F14-C404-169FE3B60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4A45F-790E-3F43-BF1F-D63524CB08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F80562A-B11E-EAFA-1887-E2B2C794DB11}"/>
              </a:ext>
            </a:extLst>
          </p:cNvPr>
          <p:cNvSpPr>
            <a:spLocks noGrp="1"/>
          </p:cNvSpPr>
          <p:nvPr>
            <p:ph type="sldNum" sz="quarter" idx="5"/>
          </p:nvPr>
        </p:nvSpPr>
        <p:spPr/>
        <p:txBody>
          <a:bodyPr/>
          <a:lstStyle/>
          <a:p>
            <a:fld id="{08A9B881-A2E8-4A40-9042-FEE50E1CB22F}" type="slidenum">
              <a:rPr lang="en-GB" smtClean="0"/>
              <a:t>83</a:t>
            </a:fld>
            <a:endParaRPr lang="en-GB"/>
          </a:p>
        </p:txBody>
      </p:sp>
    </p:spTree>
    <p:extLst>
      <p:ext uri="{BB962C8B-B14F-4D97-AF65-F5344CB8AC3E}">
        <p14:creationId xmlns:p14="http://schemas.microsoft.com/office/powerpoint/2010/main" val="23561758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E7C6A-E46F-BD18-1008-006809566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E08A1-7440-4358-5559-8D4FB9B17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B303F-8C5A-9526-A013-E4BE1AED22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BB7A22-F668-736C-58F4-FF78DA2877CE}"/>
              </a:ext>
            </a:extLst>
          </p:cNvPr>
          <p:cNvSpPr>
            <a:spLocks noGrp="1"/>
          </p:cNvSpPr>
          <p:nvPr>
            <p:ph type="sldNum" sz="quarter" idx="5"/>
          </p:nvPr>
        </p:nvSpPr>
        <p:spPr/>
        <p:txBody>
          <a:bodyPr/>
          <a:lstStyle/>
          <a:p>
            <a:fld id="{08A9B881-A2E8-4A40-9042-FEE50E1CB22F}" type="slidenum">
              <a:rPr lang="en-GB" smtClean="0"/>
              <a:t>84</a:t>
            </a:fld>
            <a:endParaRPr lang="en-GB"/>
          </a:p>
        </p:txBody>
      </p:sp>
    </p:spTree>
    <p:extLst>
      <p:ext uri="{BB962C8B-B14F-4D97-AF65-F5344CB8AC3E}">
        <p14:creationId xmlns:p14="http://schemas.microsoft.com/office/powerpoint/2010/main" val="39556399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880B-BC60-3BA2-AC56-A962439AB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6D8BF-4C7D-0130-4442-1299A75A9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18395-A064-753A-328B-1A4B750D9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E6A853-B283-6631-B136-0A1D42CF915B}"/>
              </a:ext>
            </a:extLst>
          </p:cNvPr>
          <p:cNvSpPr>
            <a:spLocks noGrp="1"/>
          </p:cNvSpPr>
          <p:nvPr>
            <p:ph type="sldNum" sz="quarter" idx="5"/>
          </p:nvPr>
        </p:nvSpPr>
        <p:spPr/>
        <p:txBody>
          <a:bodyPr/>
          <a:lstStyle/>
          <a:p>
            <a:fld id="{08A9B881-A2E8-4A40-9042-FEE50E1CB22F}" type="slidenum">
              <a:rPr lang="en-GB" smtClean="0"/>
              <a:t>85</a:t>
            </a:fld>
            <a:endParaRPr lang="en-GB"/>
          </a:p>
        </p:txBody>
      </p:sp>
    </p:spTree>
    <p:extLst>
      <p:ext uri="{BB962C8B-B14F-4D97-AF65-F5344CB8AC3E}">
        <p14:creationId xmlns:p14="http://schemas.microsoft.com/office/powerpoint/2010/main" val="17127923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50D47-FEF6-7E04-0269-F4D83EA9A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6F0FB-C838-4275-F67D-144D48A12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ED04D-0A8C-8712-D002-F14C161132A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31CBB3-EA96-4663-FE72-14D7C240CB9D}"/>
              </a:ext>
            </a:extLst>
          </p:cNvPr>
          <p:cNvSpPr>
            <a:spLocks noGrp="1"/>
          </p:cNvSpPr>
          <p:nvPr>
            <p:ph type="sldNum" sz="quarter" idx="5"/>
          </p:nvPr>
        </p:nvSpPr>
        <p:spPr/>
        <p:txBody>
          <a:bodyPr/>
          <a:lstStyle/>
          <a:p>
            <a:fld id="{08A9B881-A2E8-4A40-9042-FEE50E1CB22F}" type="slidenum">
              <a:rPr lang="en-GB" smtClean="0"/>
              <a:t>86</a:t>
            </a:fld>
            <a:endParaRPr lang="en-GB"/>
          </a:p>
        </p:txBody>
      </p:sp>
    </p:spTree>
    <p:extLst>
      <p:ext uri="{BB962C8B-B14F-4D97-AF65-F5344CB8AC3E}">
        <p14:creationId xmlns:p14="http://schemas.microsoft.com/office/powerpoint/2010/main" val="16974610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A4D3-186B-00FD-B0BE-A60D26094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24C20-23FC-8CA0-D314-92B7E7DD5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0DC63-2B0F-3171-E4A2-660D602F18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C91784-8BD5-ED02-D302-A18CE0E6A7D1}"/>
              </a:ext>
            </a:extLst>
          </p:cNvPr>
          <p:cNvSpPr>
            <a:spLocks noGrp="1"/>
          </p:cNvSpPr>
          <p:nvPr>
            <p:ph type="sldNum" sz="quarter" idx="5"/>
          </p:nvPr>
        </p:nvSpPr>
        <p:spPr/>
        <p:txBody>
          <a:bodyPr/>
          <a:lstStyle/>
          <a:p>
            <a:fld id="{08A9B881-A2E8-4A40-9042-FEE50E1CB22F}" type="slidenum">
              <a:rPr lang="en-GB" smtClean="0"/>
              <a:t>87</a:t>
            </a:fld>
            <a:endParaRPr lang="en-GB"/>
          </a:p>
        </p:txBody>
      </p:sp>
    </p:spTree>
    <p:extLst>
      <p:ext uri="{BB962C8B-B14F-4D97-AF65-F5344CB8AC3E}">
        <p14:creationId xmlns:p14="http://schemas.microsoft.com/office/powerpoint/2010/main" val="41593731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69C83-E127-D781-5B10-B32C2DAC1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A15DA-C444-58A1-323B-1BCC9AEF9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15E61-9152-5AF2-936E-1205F7D6B4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766D94-CBB5-73EA-671C-13D860BFC63E}"/>
              </a:ext>
            </a:extLst>
          </p:cNvPr>
          <p:cNvSpPr>
            <a:spLocks noGrp="1"/>
          </p:cNvSpPr>
          <p:nvPr>
            <p:ph type="sldNum" sz="quarter" idx="5"/>
          </p:nvPr>
        </p:nvSpPr>
        <p:spPr/>
        <p:txBody>
          <a:bodyPr/>
          <a:lstStyle/>
          <a:p>
            <a:fld id="{08A9B881-A2E8-4A40-9042-FEE50E1CB22F}" type="slidenum">
              <a:rPr lang="en-GB" smtClean="0"/>
              <a:t>88</a:t>
            </a:fld>
            <a:endParaRPr lang="en-GB"/>
          </a:p>
        </p:txBody>
      </p:sp>
    </p:spTree>
    <p:extLst>
      <p:ext uri="{BB962C8B-B14F-4D97-AF65-F5344CB8AC3E}">
        <p14:creationId xmlns:p14="http://schemas.microsoft.com/office/powerpoint/2010/main" val="10068524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B221C-A412-EAD4-F57D-AC1346132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C72F-1810-0B06-7B87-F8E36CB54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B4401-4858-A536-97D5-21C6938497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73608E-A364-74FD-775D-9471BD44F8F5}"/>
              </a:ext>
            </a:extLst>
          </p:cNvPr>
          <p:cNvSpPr>
            <a:spLocks noGrp="1"/>
          </p:cNvSpPr>
          <p:nvPr>
            <p:ph type="sldNum" sz="quarter" idx="5"/>
          </p:nvPr>
        </p:nvSpPr>
        <p:spPr/>
        <p:txBody>
          <a:bodyPr/>
          <a:lstStyle/>
          <a:p>
            <a:fld id="{08A9B881-A2E8-4A40-9042-FEE50E1CB22F}" type="slidenum">
              <a:rPr lang="en-GB" smtClean="0"/>
              <a:t>89</a:t>
            </a:fld>
            <a:endParaRPr lang="en-GB"/>
          </a:p>
        </p:txBody>
      </p:sp>
    </p:spTree>
    <p:extLst>
      <p:ext uri="{BB962C8B-B14F-4D97-AF65-F5344CB8AC3E}">
        <p14:creationId xmlns:p14="http://schemas.microsoft.com/office/powerpoint/2010/main" val="32861063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69CB0-D550-BF42-9A86-53030783F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D9673-D7D2-CA50-0572-242469266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A8349-EEA4-A115-0E6E-EE55A795A5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D2CBEC-8907-79FF-B1EC-C911FDD2BB98}"/>
              </a:ext>
            </a:extLst>
          </p:cNvPr>
          <p:cNvSpPr>
            <a:spLocks noGrp="1"/>
          </p:cNvSpPr>
          <p:nvPr>
            <p:ph type="sldNum" sz="quarter" idx="5"/>
          </p:nvPr>
        </p:nvSpPr>
        <p:spPr/>
        <p:txBody>
          <a:bodyPr/>
          <a:lstStyle/>
          <a:p>
            <a:fld id="{08A9B881-A2E8-4A40-9042-FEE50E1CB22F}" type="slidenum">
              <a:rPr lang="en-GB" smtClean="0"/>
              <a:t>90</a:t>
            </a:fld>
            <a:endParaRPr lang="en-GB"/>
          </a:p>
        </p:txBody>
      </p:sp>
    </p:spTree>
    <p:extLst>
      <p:ext uri="{BB962C8B-B14F-4D97-AF65-F5344CB8AC3E}">
        <p14:creationId xmlns:p14="http://schemas.microsoft.com/office/powerpoint/2010/main" val="390092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E7F2-A4B9-DC12-4552-C1791A7B8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18283-10EE-8878-4064-0A398B18F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2726C-07CE-FFEF-EB51-8E83C5D8F1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2EE55BF-A7D3-A2DA-1225-00067A35073B}"/>
              </a:ext>
            </a:extLst>
          </p:cNvPr>
          <p:cNvSpPr>
            <a:spLocks noGrp="1"/>
          </p:cNvSpPr>
          <p:nvPr>
            <p:ph type="sldNum" sz="quarter" idx="5"/>
          </p:nvPr>
        </p:nvSpPr>
        <p:spPr/>
        <p:txBody>
          <a:bodyPr/>
          <a:lstStyle/>
          <a:p>
            <a:fld id="{08A9B881-A2E8-4A40-9042-FEE50E1CB22F}" type="slidenum">
              <a:rPr lang="en-GB" smtClean="0"/>
              <a:t>10</a:t>
            </a:fld>
            <a:endParaRPr lang="en-GB"/>
          </a:p>
        </p:txBody>
      </p:sp>
    </p:spTree>
    <p:extLst>
      <p:ext uri="{BB962C8B-B14F-4D97-AF65-F5344CB8AC3E}">
        <p14:creationId xmlns:p14="http://schemas.microsoft.com/office/powerpoint/2010/main" val="1543468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BADD-8527-97DE-447D-7552EDA0E7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9056A0-EEFF-D691-FA9A-23E8533A6A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838F38-5212-685E-7801-75F900ECBF92}"/>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5" name="Footer Placeholder 4">
            <a:extLst>
              <a:ext uri="{FF2B5EF4-FFF2-40B4-BE49-F238E27FC236}">
                <a16:creationId xmlns:a16="http://schemas.microsoft.com/office/drawing/2014/main" id="{7F141D93-A059-C6D0-C88B-CFCC20AE8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3A7EE4-54B4-981C-76B0-9D2E7BA0EC43}"/>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122807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167C-3D9D-647A-87AA-38C3A0BEDE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E1D8DD-FBF5-8CB4-364F-8B79225551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FA13AA-D055-CD3F-6AB8-D1FB3B92C506}"/>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5" name="Footer Placeholder 4">
            <a:extLst>
              <a:ext uri="{FF2B5EF4-FFF2-40B4-BE49-F238E27FC236}">
                <a16:creationId xmlns:a16="http://schemas.microsoft.com/office/drawing/2014/main" id="{30F9397D-AE69-0AF9-A640-91D4EBEC7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CF3A4E-4570-0BA8-C937-4ACE8A7423CA}"/>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1403782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3911B-1911-E8BB-0C17-4F7C5F4103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C266B0-7FE4-F630-D2BA-A2792ADE53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21F75-CC9B-C874-04F9-31197A27F973}"/>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5" name="Footer Placeholder 4">
            <a:extLst>
              <a:ext uri="{FF2B5EF4-FFF2-40B4-BE49-F238E27FC236}">
                <a16:creationId xmlns:a16="http://schemas.microsoft.com/office/drawing/2014/main" id="{8278F0BB-DB5B-4CA0-6339-0F17EABEC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AB048D-9D32-9911-7D7F-1785690A7736}"/>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306958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5B79-3991-CAEF-75F3-2BEC5CF9F5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F28482-7161-09AD-18E7-FBCFD026E9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A09897-0370-5DE7-7CBA-1FD07B6A4902}"/>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5" name="Footer Placeholder 4">
            <a:extLst>
              <a:ext uri="{FF2B5EF4-FFF2-40B4-BE49-F238E27FC236}">
                <a16:creationId xmlns:a16="http://schemas.microsoft.com/office/drawing/2014/main" id="{E2C959D0-3A46-B197-84DA-EE54F7956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8BCE74-5A3B-16E2-31B6-1E8C3CB82510}"/>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130829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589E-5EA2-CE41-4C39-5016CF151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40B9DA-019B-6ECA-059E-E357F3F699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C3CA5E-2075-B756-5928-0A567212F094}"/>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5" name="Footer Placeholder 4">
            <a:extLst>
              <a:ext uri="{FF2B5EF4-FFF2-40B4-BE49-F238E27FC236}">
                <a16:creationId xmlns:a16="http://schemas.microsoft.com/office/drawing/2014/main" id="{8FBEA436-CCE4-D7A0-74F1-8CF7E27D90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50DCFE-6C85-3C4A-2833-A82C4FDB1698}"/>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6123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540-C158-0869-402B-4B757C8D24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CC11F-D9E4-5D2A-6EE7-58BD13C6B0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D00F701-9124-D6B3-3FAA-531AB51BA4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4F32C5-73BF-CC6B-24C2-49CA77370668}"/>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6" name="Footer Placeholder 5">
            <a:extLst>
              <a:ext uri="{FF2B5EF4-FFF2-40B4-BE49-F238E27FC236}">
                <a16:creationId xmlns:a16="http://schemas.microsoft.com/office/drawing/2014/main" id="{575FFB76-4B49-7BDF-CD3C-A2B8BF341C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829DC1-48F7-CEA9-6EB8-6ABEDE3677E6}"/>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241541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63EB-8EEC-B83F-1374-5203548704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C179D8-1686-FA03-A783-B23FBC81A6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4D8AF-98CA-280C-6382-3D944DB353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438548-9D05-7797-5782-F066F30A7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C05BF-D381-234C-4F7A-8E7C1B6F1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2EE596-9CAC-D34D-23F4-682B1111300E}"/>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8" name="Footer Placeholder 7">
            <a:extLst>
              <a:ext uri="{FF2B5EF4-FFF2-40B4-BE49-F238E27FC236}">
                <a16:creationId xmlns:a16="http://schemas.microsoft.com/office/drawing/2014/main" id="{5D6F58A4-BBDF-C16D-36E0-63565C71FD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479A3E-65E7-B841-EEBE-A1466CE65021}"/>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19754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D8B7-7010-6478-0C27-46249C18D2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9A2E0C0-360D-36F4-0E82-F222A499ECE0}"/>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4" name="Footer Placeholder 3">
            <a:extLst>
              <a:ext uri="{FF2B5EF4-FFF2-40B4-BE49-F238E27FC236}">
                <a16:creationId xmlns:a16="http://schemas.microsoft.com/office/drawing/2014/main" id="{5F3AA240-D57B-DCFC-24DE-9E99EC4126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B10249-3C63-1AA0-0B4B-0DD130BB1D53}"/>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411657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22F8AF-C296-B1D8-7B6D-EC81EE3A785B}"/>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3" name="Footer Placeholder 2">
            <a:extLst>
              <a:ext uri="{FF2B5EF4-FFF2-40B4-BE49-F238E27FC236}">
                <a16:creationId xmlns:a16="http://schemas.microsoft.com/office/drawing/2014/main" id="{34C39638-1994-5483-63BD-B456985477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1F27A2-FCDF-DC90-8023-FFE6405AB3EF}"/>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296623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1639-10CD-B679-5DF1-2A0F1A015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A7A326-4710-3DDB-6A6D-098415144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DFC9FB-2969-B95A-717D-8BEBAC174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D0B11-E3CF-4E2A-AAEA-40CBF28FD7F9}"/>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6" name="Footer Placeholder 5">
            <a:extLst>
              <a:ext uri="{FF2B5EF4-FFF2-40B4-BE49-F238E27FC236}">
                <a16:creationId xmlns:a16="http://schemas.microsoft.com/office/drawing/2014/main" id="{453168C0-3849-4F22-5A17-CC85E856E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C17CF4-B84B-5B38-1E7B-AC80657DC5C5}"/>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233564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BF00-B237-693F-63F7-CD06D8A68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5A130A-C8BA-1D2A-B692-FFEDA6435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BDC6FBE-5FC4-A865-4840-AC1325A12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FCCBD1-E0D7-06F2-17CE-55B2A57C3CD3}"/>
              </a:ext>
            </a:extLst>
          </p:cNvPr>
          <p:cNvSpPr>
            <a:spLocks noGrp="1"/>
          </p:cNvSpPr>
          <p:nvPr>
            <p:ph type="dt" sz="half" idx="10"/>
          </p:nvPr>
        </p:nvSpPr>
        <p:spPr/>
        <p:txBody>
          <a:bodyPr/>
          <a:lstStyle/>
          <a:p>
            <a:fld id="{7015D543-788A-40F4-BB9F-C7199B0BDCF7}" type="datetimeFigureOut">
              <a:rPr lang="en-GB" smtClean="0"/>
              <a:t>22/11/2024</a:t>
            </a:fld>
            <a:endParaRPr lang="en-GB"/>
          </a:p>
        </p:txBody>
      </p:sp>
      <p:sp>
        <p:nvSpPr>
          <p:cNvPr id="6" name="Footer Placeholder 5">
            <a:extLst>
              <a:ext uri="{FF2B5EF4-FFF2-40B4-BE49-F238E27FC236}">
                <a16:creationId xmlns:a16="http://schemas.microsoft.com/office/drawing/2014/main" id="{B55EE993-F071-C94C-5E46-E438839B8E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836518-6F08-1585-FF36-82302F925358}"/>
              </a:ext>
            </a:extLst>
          </p:cNvPr>
          <p:cNvSpPr>
            <a:spLocks noGrp="1"/>
          </p:cNvSpPr>
          <p:nvPr>
            <p:ph type="sldNum" sz="quarter" idx="12"/>
          </p:nvPr>
        </p:nvSpPr>
        <p:spPr/>
        <p:txBody>
          <a:bodyPr/>
          <a:lstStyle/>
          <a:p>
            <a:fld id="{C93192AD-3A41-4827-A67E-8E6984C7B756}" type="slidenum">
              <a:rPr lang="en-GB" smtClean="0"/>
              <a:t>‹#›</a:t>
            </a:fld>
            <a:endParaRPr lang="en-GB"/>
          </a:p>
        </p:txBody>
      </p:sp>
    </p:spTree>
    <p:extLst>
      <p:ext uri="{BB962C8B-B14F-4D97-AF65-F5344CB8AC3E}">
        <p14:creationId xmlns:p14="http://schemas.microsoft.com/office/powerpoint/2010/main" val="74487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AC065-97BC-3207-490F-A5DBFF554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8B7DF9-FDCA-50E7-50C9-A6A1DD8E7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ECF402-703C-56AB-4DE6-53435AC1B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15D543-788A-40F4-BB9F-C7199B0BDCF7}" type="datetimeFigureOut">
              <a:rPr lang="en-GB" smtClean="0"/>
              <a:t>22/11/2024</a:t>
            </a:fld>
            <a:endParaRPr lang="en-GB"/>
          </a:p>
        </p:txBody>
      </p:sp>
      <p:sp>
        <p:nvSpPr>
          <p:cNvPr id="5" name="Footer Placeholder 4">
            <a:extLst>
              <a:ext uri="{FF2B5EF4-FFF2-40B4-BE49-F238E27FC236}">
                <a16:creationId xmlns:a16="http://schemas.microsoft.com/office/drawing/2014/main" id="{FF5ABD27-9786-1D82-65F5-B5C21DD4B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11461A5-D45A-438E-417F-C9C0B6E03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192AD-3A41-4827-A67E-8E6984C7B756}" type="slidenum">
              <a:rPr lang="en-GB" smtClean="0"/>
              <a:t>‹#›</a:t>
            </a:fld>
            <a:endParaRPr lang="en-GB"/>
          </a:p>
        </p:txBody>
      </p:sp>
    </p:spTree>
    <p:extLst>
      <p:ext uri="{BB962C8B-B14F-4D97-AF65-F5344CB8AC3E}">
        <p14:creationId xmlns:p14="http://schemas.microsoft.com/office/powerpoint/2010/main" val="5076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hqip.org.uk/wp-content/uploads/2021/10/NHFA-Domain-Report_2021_FINAL.pdf" TargetMode="External"/><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FE7B46-84FC-33B2-4E90-56B4E2013445}"/>
              </a:ext>
            </a:extLst>
          </p:cNvPr>
          <p:cNvSpPr/>
          <p:nvPr/>
        </p:nvSpPr>
        <p:spPr>
          <a:xfrm>
            <a:off x="0" y="1827799"/>
            <a:ext cx="12192000" cy="20146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3CE9C0E-6305-2743-2E4C-7260A03F039D}"/>
              </a:ext>
            </a:extLst>
          </p:cNvPr>
          <p:cNvSpPr>
            <a:spLocks noGrp="1"/>
          </p:cNvSpPr>
          <p:nvPr>
            <p:ph type="ctrTitle"/>
          </p:nvPr>
        </p:nvSpPr>
        <p:spPr>
          <a:xfrm>
            <a:off x="547382" y="2092216"/>
            <a:ext cx="11023134" cy="1485852"/>
          </a:xfrm>
        </p:spPr>
        <p:txBody>
          <a:bodyPr>
            <a:noAutofit/>
          </a:bodyPr>
          <a:lstStyle/>
          <a:p>
            <a:r>
              <a:rPr lang="en-GB" sz="4400" dirty="0">
                <a:solidFill>
                  <a:schemeClr val="bg1"/>
                </a:solidFill>
                <a:latin typeface="Arial" panose="020B0604020202020204" pitchFamily="34" charset="0"/>
                <a:cs typeface="Arial" panose="020B0604020202020204" pitchFamily="34" charset="0"/>
              </a:rPr>
              <a:t>Old Challenges and New Hopes in Heart Failure</a:t>
            </a:r>
          </a:p>
        </p:txBody>
      </p:sp>
      <p:sp>
        <p:nvSpPr>
          <p:cNvPr id="3" name="Subtitle 2">
            <a:extLst>
              <a:ext uri="{FF2B5EF4-FFF2-40B4-BE49-F238E27FC236}">
                <a16:creationId xmlns:a16="http://schemas.microsoft.com/office/drawing/2014/main" id="{C2438FEC-DD6E-50A8-074A-2B34A832C504}"/>
              </a:ext>
            </a:extLst>
          </p:cNvPr>
          <p:cNvSpPr>
            <a:spLocks noGrp="1"/>
          </p:cNvSpPr>
          <p:nvPr>
            <p:ph type="subTitle" idx="1"/>
          </p:nvPr>
        </p:nvSpPr>
        <p:spPr>
          <a:xfrm>
            <a:off x="1077985" y="4254378"/>
            <a:ext cx="10036029" cy="1903142"/>
          </a:xfrm>
        </p:spPr>
        <p:txBody>
          <a:bodyPr>
            <a:normAutofit fontScale="85000" lnSpcReduction="10000"/>
          </a:bodyPr>
          <a:lstStyle/>
          <a:p>
            <a:r>
              <a:rPr lang="en-GB" dirty="0">
                <a:latin typeface="Arial" panose="020B0604020202020204" pitchFamily="34" charset="0"/>
                <a:cs typeface="Arial" panose="020B0604020202020204" pitchFamily="34" charset="0"/>
              </a:rPr>
              <a:t>Ify Mordi</a:t>
            </a:r>
          </a:p>
          <a:p>
            <a:r>
              <a:rPr lang="en-GB" dirty="0">
                <a:latin typeface="Arial" panose="020B0604020202020204" pitchFamily="34" charset="0"/>
                <a:cs typeface="Arial" panose="020B0604020202020204" pitchFamily="34" charset="0"/>
              </a:rPr>
              <a:t>BHF Intermediate Clinical Research Fellow and Clinical Senior Lecturer in Cardiology</a:t>
            </a:r>
          </a:p>
          <a:p>
            <a:r>
              <a:rPr lang="en-GB" dirty="0">
                <a:latin typeface="Arial" panose="020B0604020202020204" pitchFamily="34" charset="0"/>
                <a:cs typeface="Arial" panose="020B0604020202020204" pitchFamily="34" charset="0"/>
              </a:rPr>
              <a:t>University of Dundee</a:t>
            </a:r>
          </a:p>
          <a:p>
            <a:r>
              <a:rPr lang="en-GB" dirty="0">
                <a:latin typeface="Arial" panose="020B0604020202020204" pitchFamily="34" charset="0"/>
                <a:cs typeface="Arial" panose="020B0604020202020204" pitchFamily="34" charset="0"/>
              </a:rPr>
              <a:t>Postgraduate Course in Advanced Diabetes, Istanbul</a:t>
            </a:r>
          </a:p>
          <a:p>
            <a:r>
              <a:rPr lang="en-GB" dirty="0">
                <a:latin typeface="Arial" panose="020B0604020202020204" pitchFamily="34" charset="0"/>
                <a:cs typeface="Arial" panose="020B0604020202020204" pitchFamily="34" charset="0"/>
              </a:rPr>
              <a:t>22</a:t>
            </a:r>
            <a:r>
              <a:rPr lang="en-GB" baseline="30000" dirty="0">
                <a:latin typeface="Arial" panose="020B0604020202020204" pitchFamily="34" charset="0"/>
                <a:cs typeface="Arial" panose="020B0604020202020204" pitchFamily="34" charset="0"/>
              </a:rPr>
              <a:t>nd</a:t>
            </a:r>
            <a:r>
              <a:rPr lang="en-GB" dirty="0">
                <a:latin typeface="Arial" panose="020B0604020202020204" pitchFamily="34" charset="0"/>
                <a:cs typeface="Arial" panose="020B0604020202020204" pitchFamily="34" charset="0"/>
              </a:rPr>
              <a:t> November 2024</a:t>
            </a:r>
          </a:p>
        </p:txBody>
      </p:sp>
      <p:pic>
        <p:nvPicPr>
          <p:cNvPr id="7" name="Picture 6">
            <a:extLst>
              <a:ext uri="{FF2B5EF4-FFF2-40B4-BE49-F238E27FC236}">
                <a16:creationId xmlns:a16="http://schemas.microsoft.com/office/drawing/2014/main" id="{6DBBC5E1-D501-9964-6BEB-F1C784A6D8FA}"/>
              </a:ext>
            </a:extLst>
          </p:cNvPr>
          <p:cNvPicPr>
            <a:picLocks noChangeAspect="1"/>
          </p:cNvPicPr>
          <p:nvPr/>
        </p:nvPicPr>
        <p:blipFill rotWithShape="1">
          <a:blip r:embed="rId2"/>
          <a:srcRect t="19623" b="17855"/>
          <a:stretch/>
        </p:blipFill>
        <p:spPr>
          <a:xfrm>
            <a:off x="138964" y="110206"/>
            <a:ext cx="2770072" cy="1040234"/>
          </a:xfrm>
          <a:prstGeom prst="rect">
            <a:avLst/>
          </a:prstGeom>
        </p:spPr>
      </p:pic>
      <p:pic>
        <p:nvPicPr>
          <p:cNvPr id="4" name="Picture 3">
            <a:extLst>
              <a:ext uri="{FF2B5EF4-FFF2-40B4-BE49-F238E27FC236}">
                <a16:creationId xmlns:a16="http://schemas.microsoft.com/office/drawing/2014/main" id="{1EA41EE5-756B-0CC4-B19A-4820797153B5}"/>
              </a:ext>
            </a:extLst>
          </p:cNvPr>
          <p:cNvPicPr>
            <a:picLocks noChangeAspect="1"/>
          </p:cNvPicPr>
          <p:nvPr/>
        </p:nvPicPr>
        <p:blipFill>
          <a:blip r:embed="rId3"/>
          <a:stretch>
            <a:fillRect/>
          </a:stretch>
        </p:blipFill>
        <p:spPr>
          <a:xfrm>
            <a:off x="10657512" y="5444454"/>
            <a:ext cx="913004" cy="1062244"/>
          </a:xfrm>
          <a:prstGeom prst="rect">
            <a:avLst/>
          </a:prstGeom>
        </p:spPr>
      </p:pic>
      <p:pic>
        <p:nvPicPr>
          <p:cNvPr id="8" name="Picture 7">
            <a:extLst>
              <a:ext uri="{FF2B5EF4-FFF2-40B4-BE49-F238E27FC236}">
                <a16:creationId xmlns:a16="http://schemas.microsoft.com/office/drawing/2014/main" id="{774B09C9-0BFF-1CAF-B6FC-D400960BE98C}"/>
              </a:ext>
            </a:extLst>
          </p:cNvPr>
          <p:cNvPicPr>
            <a:picLocks noChangeAspect="1"/>
          </p:cNvPicPr>
          <p:nvPr/>
        </p:nvPicPr>
        <p:blipFill>
          <a:blip r:embed="rId4"/>
          <a:stretch>
            <a:fillRect/>
          </a:stretch>
        </p:blipFill>
        <p:spPr>
          <a:xfrm>
            <a:off x="8985085" y="0"/>
            <a:ext cx="3206915" cy="1187511"/>
          </a:xfrm>
          <a:prstGeom prst="rect">
            <a:avLst/>
          </a:prstGeom>
        </p:spPr>
      </p:pic>
    </p:spTree>
    <p:extLst>
      <p:ext uri="{BB962C8B-B14F-4D97-AF65-F5344CB8AC3E}">
        <p14:creationId xmlns:p14="http://schemas.microsoft.com/office/powerpoint/2010/main" val="839310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2C3B7-2FB0-593E-D1B4-A0984A630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E1B42-41D5-1B47-E6F9-2EE7D6A01D48}"/>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Subtypes</a:t>
            </a:r>
          </a:p>
        </p:txBody>
      </p:sp>
      <p:sp>
        <p:nvSpPr>
          <p:cNvPr id="31" name="TextBox 30">
            <a:extLst>
              <a:ext uri="{FF2B5EF4-FFF2-40B4-BE49-F238E27FC236}">
                <a16:creationId xmlns:a16="http://schemas.microsoft.com/office/drawing/2014/main" id="{3EE3ADD6-EB6B-2904-E9D8-6DAB15C6D754}"/>
              </a:ext>
            </a:extLst>
          </p:cNvPr>
          <p:cNvSpPr txBox="1"/>
          <p:nvPr/>
        </p:nvSpPr>
        <p:spPr>
          <a:xfrm>
            <a:off x="457199" y="3824240"/>
            <a:ext cx="9086847" cy="307777"/>
          </a:xfrm>
          <a:prstGeom prst="rect">
            <a:avLst/>
          </a:prstGeom>
          <a:noFill/>
        </p:spPr>
        <p:txBody>
          <a:bodyPr wrap="square" rtlCol="0">
            <a:spAutoFit/>
          </a:bodyPr>
          <a:lstStyle/>
          <a:p>
            <a:r>
              <a:rPr lang="en-GB" sz="1400" b="1" dirty="0">
                <a:solidFill>
                  <a:srgbClr val="0D3759"/>
                </a:solidFill>
                <a:latin typeface="Arial" panose="020B0604020202020204"/>
              </a:rPr>
              <a:t>ESC definitions:</a:t>
            </a:r>
            <a:r>
              <a:rPr lang="en-GB" sz="1400" b="1" baseline="30000" dirty="0">
                <a:solidFill>
                  <a:srgbClr val="0D3759"/>
                </a:solidFill>
                <a:latin typeface="Arial" panose="020B0604020202020204"/>
              </a:rPr>
              <a:t>4</a:t>
            </a:r>
          </a:p>
        </p:txBody>
      </p:sp>
      <p:graphicFrame>
        <p:nvGraphicFramePr>
          <p:cNvPr id="32" name="Table 31">
            <a:extLst>
              <a:ext uri="{FF2B5EF4-FFF2-40B4-BE49-F238E27FC236}">
                <a16:creationId xmlns:a16="http://schemas.microsoft.com/office/drawing/2014/main" id="{5BD20562-4A4A-9019-DCA7-7C7EDD4CC628}"/>
              </a:ext>
            </a:extLst>
          </p:cNvPr>
          <p:cNvGraphicFramePr>
            <a:graphicFrameLocks noGrp="1"/>
          </p:cNvGraphicFramePr>
          <p:nvPr/>
        </p:nvGraphicFramePr>
        <p:xfrm>
          <a:off x="554946" y="4173391"/>
          <a:ext cx="10571843" cy="1390766"/>
        </p:xfrm>
        <a:graphic>
          <a:graphicData uri="http://schemas.openxmlformats.org/drawingml/2006/table">
            <a:tbl>
              <a:tblPr firstRow="1" bandRow="1"/>
              <a:tblGrid>
                <a:gridCol w="744619">
                  <a:extLst>
                    <a:ext uri="{9D8B030D-6E8A-4147-A177-3AD203B41FA5}">
                      <a16:colId xmlns:a16="http://schemas.microsoft.com/office/drawing/2014/main" val="2584062487"/>
                    </a:ext>
                  </a:extLst>
                </a:gridCol>
                <a:gridCol w="423891">
                  <a:extLst>
                    <a:ext uri="{9D8B030D-6E8A-4147-A177-3AD203B41FA5}">
                      <a16:colId xmlns:a16="http://schemas.microsoft.com/office/drawing/2014/main" val="3311476302"/>
                    </a:ext>
                  </a:extLst>
                </a:gridCol>
                <a:gridCol w="1393017">
                  <a:extLst>
                    <a:ext uri="{9D8B030D-6E8A-4147-A177-3AD203B41FA5}">
                      <a16:colId xmlns:a16="http://schemas.microsoft.com/office/drawing/2014/main" val="3770162328"/>
                    </a:ext>
                  </a:extLst>
                </a:gridCol>
                <a:gridCol w="1557228">
                  <a:extLst>
                    <a:ext uri="{9D8B030D-6E8A-4147-A177-3AD203B41FA5}">
                      <a16:colId xmlns:a16="http://schemas.microsoft.com/office/drawing/2014/main" val="756218599"/>
                    </a:ext>
                  </a:extLst>
                </a:gridCol>
                <a:gridCol w="6453088">
                  <a:extLst>
                    <a:ext uri="{9D8B030D-6E8A-4147-A177-3AD203B41FA5}">
                      <a16:colId xmlns:a16="http://schemas.microsoft.com/office/drawing/2014/main" val="1868491406"/>
                    </a:ext>
                  </a:extLst>
                </a:gridCol>
              </a:tblGrid>
              <a:tr h="329570">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mn-lt"/>
                          <a:ea typeface="+mn-ea"/>
                          <a:cs typeface="+mn-cs"/>
                        </a:rPr>
                        <a:t>Type of HF</a:t>
                      </a:r>
                    </a:p>
                  </a:txBody>
                  <a:tcPr anchor="ctr">
                    <a:lnL w="12700" cmpd="sng">
                      <a:noFill/>
                    </a:lnL>
                    <a:lnR w="9525"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566"/>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1200">
                        <a:solidFill>
                          <a:schemeClr val="lt1"/>
                        </a:solidFill>
                        <a:effectLst/>
                        <a:latin typeface="+mn-lt"/>
                        <a:ea typeface="+mn-ea"/>
                        <a:cs typeface="+mn-cs"/>
                      </a:endParaRPr>
                    </a:p>
                  </a:txBody>
                  <a:tcPr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mn-lt"/>
                          <a:ea typeface="+mn-ea"/>
                          <a:cs typeface="+mn-cs"/>
                        </a:rPr>
                        <a:t>HFrEF</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566"/>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mn-lt"/>
                          <a:ea typeface="+mn-ea"/>
                          <a:cs typeface="+mn-cs"/>
                        </a:rPr>
                        <a:t>HFmrEF</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566"/>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mn-lt"/>
                          <a:ea typeface="+mn-ea"/>
                          <a:cs typeface="+mn-cs"/>
                        </a:rPr>
                        <a:t>HFpEF</a:t>
                      </a:r>
                    </a:p>
                  </a:txBody>
                  <a:tcPr anchor="ctr">
                    <a:lnL w="9525" cap="flat" cmpd="sng" algn="ctr">
                      <a:solidFill>
                        <a:srgbClr val="FFFF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3566"/>
                    </a:solidFill>
                  </a:tcPr>
                </a:tc>
                <a:extLst>
                  <a:ext uri="{0D108BD9-81ED-4DB2-BD59-A6C34878D82A}">
                    <a16:rowId xmlns:a16="http://schemas.microsoft.com/office/drawing/2014/main" val="3321098619"/>
                  </a:ext>
                </a:extLst>
              </a:tr>
              <a:tr h="273901">
                <a:tc row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Criteria</a:t>
                      </a:r>
                    </a:p>
                  </a:txBody>
                  <a:tcPr anchor="ctr">
                    <a:lnL w="12700" cmpd="sng">
                      <a:noFill/>
                    </a:lnL>
                    <a:lnR w="9525"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65D2D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dirty="0">
                          <a:solidFill>
                            <a:schemeClr val="accent2"/>
                          </a:solidFill>
                        </a:rPr>
                        <a:t>1</a:t>
                      </a:r>
                    </a:p>
                  </a:txBody>
                  <a:tcPr anchor="ctr">
                    <a:lnL w="9525" cap="flat" cmpd="sng" algn="ctr">
                      <a:solidFill>
                        <a:srgbClr val="FFFFFF"/>
                      </a:solidFill>
                      <a:prstDash val="solid"/>
                      <a:round/>
                      <a:headEnd type="none" w="med" len="med"/>
                      <a:tailEnd type="none" w="med" len="med"/>
                    </a:lnL>
                    <a:lnR w="12700" cmpd="sng">
                      <a:noFill/>
                    </a:lnR>
                    <a:lnT w="381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5D2D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Symptoms ± signs*</a:t>
                      </a:r>
                      <a:endParaRPr lang="en-GB" sz="1100" kern="1200" baseline="30000" dirty="0">
                        <a:solidFill>
                          <a:schemeClr val="accent2"/>
                        </a:solidFill>
                        <a:effectLst/>
                        <a:latin typeface="+mn-lt"/>
                        <a:ea typeface="+mn-ea"/>
                        <a:cs typeface="+mn-cs"/>
                      </a:endParaRPr>
                    </a:p>
                  </a:txBody>
                  <a:tcPr anchor="ctr">
                    <a:lnL w="12700" cmpd="sng">
                      <a:noFill/>
                    </a:lnL>
                    <a:lnR w="12700" cmpd="sng">
                      <a:noFill/>
                    </a:lnR>
                    <a:lnT w="38100" cmpd="sng">
                      <a:noFill/>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Symptoms ± signs*</a:t>
                      </a:r>
                    </a:p>
                  </a:txBody>
                  <a:tcPr anchor="ctr">
                    <a:lnL w="12700" cmpd="sng">
                      <a:noFill/>
                    </a:lnL>
                    <a:lnR w="12700" cmpd="sng">
                      <a:noFill/>
                    </a:lnR>
                    <a:lnT w="38100" cmpd="sng">
                      <a:noFill/>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Symptoms ± signs*</a:t>
                      </a:r>
                    </a:p>
                  </a:txBody>
                  <a:tcPr anchor="ctr">
                    <a:lnL w="12700" cmpd="sng">
                      <a:noFill/>
                    </a:lnL>
                    <a:lnR w="12700" cmpd="sng">
                      <a:noFill/>
                    </a:lnR>
                    <a:lnT w="38100" cmpd="sng">
                      <a:noFill/>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476255"/>
                  </a:ext>
                </a:extLst>
              </a:tr>
              <a:tr h="230247">
                <a:tc vMerge="1">
                  <a:txBody>
                    <a:bodyPr/>
                    <a:lstStyle/>
                    <a:p>
                      <a:endParaRPr lang="en-US" sz="1100"/>
                    </a:p>
                  </a:txBody>
                  <a:tcP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dirty="0">
                          <a:solidFill>
                            <a:schemeClr val="accent2"/>
                          </a:solidFill>
                        </a:rPr>
                        <a:t>2</a:t>
                      </a:r>
                    </a:p>
                  </a:txBody>
                  <a:tcPr anchor="ctr">
                    <a:lnL w="9525" cap="flat" cmpd="sng" algn="ctr">
                      <a:solidFill>
                        <a:srgbClr val="FFFFFF"/>
                      </a:solidFill>
                      <a:prstDash val="solid"/>
                      <a:round/>
                      <a:headEnd type="none" w="med" len="med"/>
                      <a:tailEnd type="none" w="med" len="med"/>
                    </a:lnL>
                    <a:lnR w="12700" cmpd="sng">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5D2D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LVEF ≤40%</a:t>
                      </a:r>
                    </a:p>
                  </a:txBody>
                  <a:tcPr anchor="ctr">
                    <a:lnL w="12700" cmpd="sng">
                      <a:noFill/>
                    </a:lnL>
                    <a:lnR w="12700" cmpd="sng">
                      <a:noFill/>
                    </a:lnR>
                    <a:lnT w="9525" cap="flat" cmpd="sng" algn="ctr">
                      <a:solidFill>
                        <a:srgbClr val="0D3759"/>
                      </a:solidFill>
                      <a:prstDash val="solid"/>
                      <a:round/>
                      <a:headEnd type="none" w="med" len="med"/>
                      <a:tailEnd type="none" w="med" len="med"/>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LVEF 41–49%</a:t>
                      </a:r>
                      <a:r>
                        <a:rPr lang="en-GB" sz="1100" kern="1200" baseline="30000" dirty="0">
                          <a:solidFill>
                            <a:schemeClr val="accent2"/>
                          </a:solidFill>
                          <a:effectLst/>
                          <a:latin typeface="+mn-lt"/>
                          <a:ea typeface="+mn-ea"/>
                          <a:cs typeface="+mn-cs"/>
                        </a:rPr>
                        <a:t>†</a:t>
                      </a:r>
                    </a:p>
                  </a:txBody>
                  <a:tcPr anchor="ctr">
                    <a:lnL w="12700" cmpd="sng">
                      <a:noFill/>
                    </a:lnL>
                    <a:lnR w="12700" cmpd="sng">
                      <a:noFill/>
                    </a:lnR>
                    <a:lnT w="9525" cap="flat" cmpd="sng" algn="ctr">
                      <a:solidFill>
                        <a:srgbClr val="0D3759"/>
                      </a:solidFill>
                      <a:prstDash val="solid"/>
                      <a:round/>
                      <a:headEnd type="none" w="med" len="med"/>
                      <a:tailEnd type="none" w="med" len="med"/>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LVEF ≥50%</a:t>
                      </a:r>
                    </a:p>
                  </a:txBody>
                  <a:tcPr anchor="ctr">
                    <a:lnL w="12700" cmpd="sng">
                      <a:noFill/>
                    </a:lnL>
                    <a:lnR w="12700" cmpd="sng">
                      <a:noFill/>
                    </a:lnR>
                    <a:lnT w="9525" cap="flat" cmpd="sng" algn="ctr">
                      <a:solidFill>
                        <a:srgbClr val="0D3759"/>
                      </a:solidFill>
                      <a:prstDash val="solid"/>
                      <a:round/>
                      <a:headEnd type="none" w="med" len="med"/>
                      <a:tailEnd type="none" w="med" len="med"/>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491731"/>
                  </a:ext>
                </a:extLst>
              </a:tr>
              <a:tr h="528215">
                <a:tc vMerge="1">
                  <a:txBody>
                    <a:bodyPr/>
                    <a:lstStyle/>
                    <a:p>
                      <a:endParaRPr lang="en-US" sz="1100"/>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dirty="0">
                          <a:solidFill>
                            <a:schemeClr val="accent2"/>
                          </a:solidFill>
                        </a:rPr>
                        <a:t>3</a:t>
                      </a:r>
                    </a:p>
                  </a:txBody>
                  <a:tcPr anchor="ctr">
                    <a:lnL w="9525" cap="flat" cmpd="sng" algn="ctr">
                      <a:solidFill>
                        <a:srgbClr val="FFFFFF"/>
                      </a:solidFill>
                      <a:prstDash val="solid"/>
                      <a:round/>
                      <a:headEnd type="none" w="med" len="med"/>
                      <a:tailEnd type="none" w="med" len="med"/>
                    </a:lnL>
                    <a:lnR w="12700" cmpd="sng">
                      <a:noFill/>
                    </a:lnR>
                    <a:lnT w="9525"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5D2D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100" dirty="0">
                        <a:solidFill>
                          <a:schemeClr val="accent2"/>
                        </a:solidFill>
                      </a:endParaRPr>
                    </a:p>
                  </a:txBody>
                  <a:tcPr anchor="ctr">
                    <a:lnL w="12700" cmpd="sng">
                      <a:noFill/>
                    </a:lnL>
                    <a:lnR w="12700" cmpd="sng">
                      <a:noFill/>
                    </a:lnR>
                    <a:lnT w="9525" cap="flat" cmpd="sng" algn="ctr">
                      <a:solidFill>
                        <a:srgbClr val="0D3759"/>
                      </a:solidFill>
                      <a:prstDash val="solid"/>
                      <a:round/>
                      <a:headEnd type="none" w="med" len="med"/>
                      <a:tailEnd type="none" w="med" len="med"/>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100" dirty="0">
                        <a:solidFill>
                          <a:schemeClr val="accent2"/>
                        </a:solidFill>
                      </a:endParaRPr>
                    </a:p>
                  </a:txBody>
                  <a:tcPr anchor="ctr">
                    <a:lnL w="12700" cmpd="sng">
                      <a:noFill/>
                    </a:lnL>
                    <a:lnR w="12700" cmpd="sng">
                      <a:noFill/>
                    </a:lnR>
                    <a:lnT w="9525" cap="flat" cmpd="sng" algn="ctr">
                      <a:solidFill>
                        <a:srgbClr val="0D3759"/>
                      </a:solidFill>
                      <a:prstDash val="solid"/>
                      <a:round/>
                      <a:headEnd type="none" w="med" len="med"/>
                      <a:tailEnd type="none" w="med" len="med"/>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accent2"/>
                          </a:solidFill>
                          <a:effectLst/>
                          <a:latin typeface="+mn-lt"/>
                          <a:ea typeface="+mn-ea"/>
                          <a:cs typeface="+mn-cs"/>
                        </a:rPr>
                        <a:t>Objective evidence of cardiac structural and/or functional abnormalities consistent with the presence of LV diastolic dysfunction/raised LV filling pressures, including raised natriuretic peptides</a:t>
                      </a:r>
                      <a:r>
                        <a:rPr lang="en-GB" sz="1100" kern="1200" baseline="30000" dirty="0">
                          <a:solidFill>
                            <a:schemeClr val="accent2"/>
                          </a:solidFill>
                          <a:effectLst/>
                          <a:latin typeface="Arial" panose="020B0604020202020204" pitchFamily="34" charset="0"/>
                          <a:ea typeface="+mn-ea"/>
                          <a:cs typeface="Arial" panose="020B0604020202020204" pitchFamily="34" charset="0"/>
                        </a:rPr>
                        <a:t>‡</a:t>
                      </a:r>
                      <a:endParaRPr lang="en-GB" sz="1100" kern="1200" baseline="30000" dirty="0">
                        <a:solidFill>
                          <a:schemeClr val="accent2"/>
                        </a:solidFill>
                        <a:effectLst/>
                        <a:latin typeface="+mn-lt"/>
                        <a:ea typeface="+mn-ea"/>
                        <a:cs typeface="+mn-cs"/>
                      </a:endParaRPr>
                    </a:p>
                  </a:txBody>
                  <a:tcPr anchor="ctr">
                    <a:lnL w="12700" cmpd="sng">
                      <a:noFill/>
                    </a:lnL>
                    <a:lnR w="12700" cmpd="sng">
                      <a:noFill/>
                    </a:lnR>
                    <a:lnT w="9525" cap="flat" cmpd="sng" algn="ctr">
                      <a:solidFill>
                        <a:srgbClr val="0D3759"/>
                      </a:solidFill>
                      <a:prstDash val="solid"/>
                      <a:round/>
                      <a:headEnd type="none" w="med" len="med"/>
                      <a:tailEnd type="none" w="med" len="med"/>
                    </a:lnT>
                    <a:lnB w="9525" cap="flat" cmpd="sng" algn="ctr">
                      <a:solidFill>
                        <a:srgbClr val="0D37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649032"/>
                  </a:ext>
                </a:extLst>
              </a:tr>
            </a:tbl>
          </a:graphicData>
        </a:graphic>
      </p:graphicFrame>
      <p:sp>
        <p:nvSpPr>
          <p:cNvPr id="33" name="Left-right Arrow 9">
            <a:extLst>
              <a:ext uri="{FF2B5EF4-FFF2-40B4-BE49-F238E27FC236}">
                <a16:creationId xmlns:a16="http://schemas.microsoft.com/office/drawing/2014/main" id="{0FBA21A9-8547-EBFC-C5A4-37F041DA5CC3}"/>
              </a:ext>
            </a:extLst>
          </p:cNvPr>
          <p:cNvSpPr/>
          <p:nvPr/>
        </p:nvSpPr>
        <p:spPr>
          <a:xfrm>
            <a:off x="629478" y="1313542"/>
            <a:ext cx="10571843" cy="1729696"/>
          </a:xfrm>
          <a:prstGeom prst="leftRightArrow">
            <a:avLst>
              <a:gd name="adj1" fmla="val 100000"/>
              <a:gd name="adj2" fmla="val 48211"/>
            </a:avLst>
          </a:prstGeom>
          <a:gradFill>
            <a:gsLst>
              <a:gs pos="0">
                <a:srgbClr val="65D2DF"/>
              </a:gs>
              <a:gs pos="99000">
                <a:srgbClr val="3C1053"/>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B90FDB23-FBB8-6AA4-95B4-3172DE4AB599}"/>
              </a:ext>
            </a:extLst>
          </p:cNvPr>
          <p:cNvSpPr txBox="1"/>
          <p:nvPr/>
        </p:nvSpPr>
        <p:spPr>
          <a:xfrm>
            <a:off x="1979081" y="3211998"/>
            <a:ext cx="2782481" cy="535531"/>
          </a:xfrm>
          <a:prstGeom prst="rect">
            <a:avLst/>
          </a:prstGeom>
          <a:noFill/>
        </p:spPr>
        <p:txBody>
          <a:bodyPr wrap="square" rtlCol="0" anchor="ctr">
            <a:spAutoFit/>
          </a:bodyPr>
          <a:lstStyle/>
          <a:p>
            <a:pPr algn="r">
              <a:lnSpc>
                <a:spcPct val="80000"/>
              </a:lnSpc>
              <a:defRPr/>
            </a:pPr>
            <a:r>
              <a:rPr lang="en-GB" sz="2400" b="1" dirty="0">
                <a:solidFill>
                  <a:srgbClr val="65D2DF"/>
                </a:solidFill>
                <a:latin typeface="Arial" panose="020B0604020202020204"/>
              </a:rPr>
              <a:t>~60</a:t>
            </a:r>
            <a:r>
              <a:rPr lang="en-GB" sz="1200" b="1" dirty="0">
                <a:solidFill>
                  <a:srgbClr val="65D2DF"/>
                </a:solidFill>
                <a:latin typeface="Arial" panose="020B0604020202020204"/>
              </a:rPr>
              <a:t>% </a:t>
            </a:r>
            <a:br>
              <a:rPr lang="en-GB" sz="1200" b="1" dirty="0">
                <a:solidFill>
                  <a:srgbClr val="65D2DF"/>
                </a:solidFill>
                <a:latin typeface="Arial" panose="020B0604020202020204"/>
              </a:rPr>
            </a:br>
            <a:r>
              <a:rPr lang="en-GB" sz="1200" dirty="0">
                <a:solidFill>
                  <a:srgbClr val="3F4444"/>
                </a:solidFill>
                <a:latin typeface="Arial" panose="020B0604020202020204"/>
              </a:rPr>
              <a:t>of people with HF and LVEF ≤40%</a:t>
            </a:r>
            <a:r>
              <a:rPr lang="en-GB" sz="1200" baseline="30000" dirty="0">
                <a:solidFill>
                  <a:srgbClr val="3F4444"/>
                </a:solidFill>
                <a:latin typeface="Arial" panose="020B0604020202020204"/>
              </a:rPr>
              <a:t>3</a:t>
            </a:r>
            <a:endParaRPr lang="en-GB" sz="1600" baseline="30000" dirty="0">
              <a:solidFill>
                <a:srgbClr val="3F4444"/>
              </a:solidFill>
              <a:latin typeface="Arial" panose="020B0604020202020204"/>
            </a:endParaRPr>
          </a:p>
        </p:txBody>
      </p:sp>
      <p:sp>
        <p:nvSpPr>
          <p:cNvPr id="35" name="TextBox 34">
            <a:extLst>
              <a:ext uri="{FF2B5EF4-FFF2-40B4-BE49-F238E27FC236}">
                <a16:creationId xmlns:a16="http://schemas.microsoft.com/office/drawing/2014/main" id="{B9275986-4432-33E0-C2BB-FB2E1B953A33}"/>
              </a:ext>
            </a:extLst>
          </p:cNvPr>
          <p:cNvSpPr txBox="1"/>
          <p:nvPr/>
        </p:nvSpPr>
        <p:spPr>
          <a:xfrm>
            <a:off x="7114913" y="3211998"/>
            <a:ext cx="2782481" cy="535531"/>
          </a:xfrm>
          <a:prstGeom prst="rect">
            <a:avLst/>
          </a:prstGeom>
          <a:noFill/>
          <a:ln>
            <a:noFill/>
          </a:ln>
        </p:spPr>
        <p:txBody>
          <a:bodyPr wrap="square" rtlCol="0" anchor="ctr">
            <a:spAutoFit/>
          </a:bodyPr>
          <a:lstStyle/>
          <a:p>
            <a:pPr>
              <a:lnSpc>
                <a:spcPct val="80000"/>
              </a:lnSpc>
              <a:defRPr/>
            </a:pPr>
            <a:r>
              <a:rPr lang="en-GB" sz="2400" b="1" dirty="0">
                <a:solidFill>
                  <a:srgbClr val="3C1053"/>
                </a:solidFill>
                <a:latin typeface="Arial" panose="020B0604020202020204"/>
              </a:rPr>
              <a:t>~40</a:t>
            </a:r>
            <a:r>
              <a:rPr lang="en-GB" sz="1200" b="1" dirty="0">
                <a:solidFill>
                  <a:srgbClr val="3C1053"/>
                </a:solidFill>
                <a:latin typeface="Arial" panose="020B0604020202020204"/>
              </a:rPr>
              <a:t>%</a:t>
            </a:r>
          </a:p>
          <a:p>
            <a:pPr>
              <a:lnSpc>
                <a:spcPct val="80000"/>
              </a:lnSpc>
              <a:defRPr/>
            </a:pPr>
            <a:r>
              <a:rPr lang="en-GB" sz="1200" dirty="0">
                <a:solidFill>
                  <a:srgbClr val="3F4444"/>
                </a:solidFill>
                <a:latin typeface="Arial" panose="020B0604020202020204"/>
              </a:rPr>
              <a:t>of people with HF and LVEF &gt;40%</a:t>
            </a:r>
            <a:r>
              <a:rPr lang="en-GB" sz="1200" baseline="30000" dirty="0">
                <a:solidFill>
                  <a:srgbClr val="3F4444"/>
                </a:solidFill>
                <a:latin typeface="Arial" panose="020B0604020202020204"/>
              </a:rPr>
              <a:t>3</a:t>
            </a:r>
            <a:endParaRPr lang="en-GB" sz="1600" baseline="30000" dirty="0">
              <a:solidFill>
                <a:srgbClr val="3F4444"/>
              </a:solidFill>
              <a:latin typeface="Arial" panose="020B0604020202020204"/>
            </a:endParaRPr>
          </a:p>
        </p:txBody>
      </p:sp>
      <p:grpSp>
        <p:nvGrpSpPr>
          <p:cNvPr id="36" name="Group 35">
            <a:extLst>
              <a:ext uri="{FF2B5EF4-FFF2-40B4-BE49-F238E27FC236}">
                <a16:creationId xmlns:a16="http://schemas.microsoft.com/office/drawing/2014/main" id="{185AF4C4-FD57-A46C-116F-7CC27015B428}"/>
              </a:ext>
            </a:extLst>
          </p:cNvPr>
          <p:cNvGrpSpPr/>
          <p:nvPr/>
        </p:nvGrpSpPr>
        <p:grpSpPr>
          <a:xfrm>
            <a:off x="1501816" y="1397269"/>
            <a:ext cx="8827166" cy="1492792"/>
            <a:chOff x="1682417" y="1360600"/>
            <a:chExt cx="8827166" cy="1492792"/>
          </a:xfrm>
        </p:grpSpPr>
        <p:sp>
          <p:nvSpPr>
            <p:cNvPr id="37" name="TextBox 36">
              <a:extLst>
                <a:ext uri="{FF2B5EF4-FFF2-40B4-BE49-F238E27FC236}">
                  <a16:creationId xmlns:a16="http://schemas.microsoft.com/office/drawing/2014/main" id="{5492ACEB-CAE3-9CF2-746D-DBF06140E02E}"/>
                </a:ext>
              </a:extLst>
            </p:cNvPr>
            <p:cNvSpPr txBox="1"/>
            <p:nvPr/>
          </p:nvSpPr>
          <p:spPr>
            <a:xfrm>
              <a:off x="4489174" y="1360600"/>
              <a:ext cx="3213652"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rPr>
                <a:t>HF with mildly reduced EF (HFmrEF)</a:t>
              </a:r>
              <a:endParaRPr kumimoji="0" lang="en-GB" sz="1100" b="1" i="0" u="none" strike="noStrike" kern="0" cap="none" spc="0" normalizeH="0" baseline="0" noProof="0" dirty="0">
                <a:ln>
                  <a:noFill/>
                </a:ln>
                <a:solidFill>
                  <a:srgbClr val="65D2DF"/>
                </a:solidFill>
                <a:effectLst/>
                <a:uLnTx/>
                <a:uFillTx/>
                <a:latin typeface="Arial" panose="020B0604020202020204"/>
              </a:endParaRPr>
            </a:p>
          </p:txBody>
        </p:sp>
        <p:sp>
          <p:nvSpPr>
            <p:cNvPr id="38" name="TextBox 37">
              <a:extLst>
                <a:ext uri="{FF2B5EF4-FFF2-40B4-BE49-F238E27FC236}">
                  <a16:creationId xmlns:a16="http://schemas.microsoft.com/office/drawing/2014/main" id="{F1A45436-3B1A-4013-EEE9-54E0BC19AF41}"/>
                </a:ext>
              </a:extLst>
            </p:cNvPr>
            <p:cNvSpPr txBox="1"/>
            <p:nvPr/>
          </p:nvSpPr>
          <p:spPr>
            <a:xfrm>
              <a:off x="4590001" y="2132083"/>
              <a:ext cx="3011998"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rPr>
                <a:t>HF with improved EF (HFimpEF)</a:t>
              </a:r>
            </a:p>
          </p:txBody>
        </p:sp>
        <p:sp>
          <p:nvSpPr>
            <p:cNvPr id="39" name="TextBox 38">
              <a:extLst>
                <a:ext uri="{FF2B5EF4-FFF2-40B4-BE49-F238E27FC236}">
                  <a16:creationId xmlns:a16="http://schemas.microsoft.com/office/drawing/2014/main" id="{305A78E4-01C2-9D86-A69A-46ABF9F64CB7}"/>
                </a:ext>
              </a:extLst>
            </p:cNvPr>
            <p:cNvSpPr txBox="1"/>
            <p:nvPr/>
          </p:nvSpPr>
          <p:spPr>
            <a:xfrm>
              <a:off x="1682417" y="1671112"/>
              <a:ext cx="2835532" cy="432000"/>
            </a:xfrm>
            <a:prstGeom prst="roundRect">
              <a:avLst>
                <a:gd name="adj" fmla="val 50000"/>
              </a:avLst>
            </a:prstGeom>
            <a:solidFill>
              <a:srgbClr val="FFFFFF"/>
            </a:solidFill>
          </p:spPr>
          <p:txBody>
            <a:bodyPr wrap="square" lIns="0" r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65D2DF"/>
                  </a:solidFill>
                  <a:effectLst/>
                  <a:uLnTx/>
                  <a:uFillTx/>
                  <a:latin typeface="Arial" panose="020B0604020202020204"/>
                </a:rPr>
                <a:t>HF with reduced EF (HFrEF)</a:t>
              </a:r>
              <a:r>
                <a:rPr kumimoji="0" lang="en-GB" sz="1200" b="1" i="0" u="none" strike="noStrike" kern="0" cap="none" spc="0" normalizeH="0" baseline="0" noProof="0" dirty="0">
                  <a:ln>
                    <a:noFill/>
                  </a:ln>
                  <a:solidFill>
                    <a:srgbClr val="65D2DF"/>
                  </a:solidFill>
                  <a:effectLst/>
                  <a:uLnTx/>
                  <a:uFillTx/>
                  <a:latin typeface="Arial" panose="020B0604020202020204"/>
                </a:rPr>
                <a:t>:</a:t>
              </a:r>
              <a:br>
                <a:rPr kumimoji="0" lang="en-GB" sz="1200" b="1" i="0" u="none" strike="noStrike" kern="0" cap="none" spc="0" normalizeH="0" baseline="0" noProof="0" dirty="0">
                  <a:ln>
                    <a:noFill/>
                  </a:ln>
                  <a:solidFill>
                    <a:srgbClr val="65D2DF"/>
                  </a:solidFill>
                  <a:effectLst/>
                  <a:uLnTx/>
                  <a:uFillTx/>
                  <a:latin typeface="Arial" panose="020B0604020202020204"/>
                </a:rPr>
              </a:br>
              <a:r>
                <a:rPr kumimoji="0" lang="en-GB" sz="1200" b="1" i="0" u="none" strike="noStrike" kern="0" cap="none" spc="0" normalizeH="0" baseline="0" noProof="0" dirty="0">
                  <a:ln>
                    <a:noFill/>
                  </a:ln>
                  <a:solidFill>
                    <a:srgbClr val="65D2DF"/>
                  </a:solidFill>
                  <a:effectLst/>
                  <a:uLnTx/>
                  <a:uFillTx/>
                  <a:latin typeface="Arial" panose="020B0604020202020204"/>
                </a:rPr>
                <a:t>EF ≤40%</a:t>
              </a:r>
            </a:p>
          </p:txBody>
        </p:sp>
        <p:sp>
          <p:nvSpPr>
            <p:cNvPr id="40" name="TextBox 39">
              <a:extLst>
                <a:ext uri="{FF2B5EF4-FFF2-40B4-BE49-F238E27FC236}">
                  <a16:creationId xmlns:a16="http://schemas.microsoft.com/office/drawing/2014/main" id="{AE52E7D6-7B70-364A-E266-1C633D8E20F7}"/>
                </a:ext>
              </a:extLst>
            </p:cNvPr>
            <p:cNvSpPr txBox="1"/>
            <p:nvPr/>
          </p:nvSpPr>
          <p:spPr>
            <a:xfrm>
              <a:off x="4678234" y="2421392"/>
              <a:ext cx="2835532" cy="432000"/>
            </a:xfrm>
            <a:prstGeom prst="roundRect">
              <a:avLst>
                <a:gd name="adj" fmla="val 50000"/>
              </a:avLst>
            </a:prstGeom>
            <a:solidFill>
              <a:srgbClr val="FFFFFF"/>
            </a:solidFill>
          </p:spPr>
          <p:txBody>
            <a:bodyPr wrap="square" lIns="0" r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3F4444"/>
                  </a:solidFill>
                  <a:effectLst/>
                  <a:uLnTx/>
                  <a:uFillTx/>
                  <a:latin typeface="Arial" panose="020B0604020202020204"/>
                </a:rPr>
                <a:t>EF increases </a:t>
              </a:r>
              <a:r>
                <a:rPr kumimoji="0" lang="en-GB" sz="1100" b="1" i="0" u="none" strike="noStrike" kern="0" cap="none" spc="0" normalizeH="0" baseline="0" noProof="0" dirty="0">
                  <a:ln>
                    <a:noFill/>
                  </a:ln>
                  <a:solidFill>
                    <a:srgbClr val="65D2DF"/>
                  </a:solidFill>
                  <a:effectLst/>
                  <a:uLnTx/>
                  <a:uFillTx/>
                  <a:latin typeface="Arial" panose="020B0604020202020204"/>
                </a:rPr>
                <a:t>≥10% </a:t>
              </a:r>
              <a:r>
                <a:rPr kumimoji="0" lang="en-GB" sz="1100" b="0" i="0" u="none" strike="noStrike" kern="0" cap="none" spc="0" normalizeH="0" baseline="0" noProof="0" dirty="0">
                  <a:ln>
                    <a:noFill/>
                  </a:ln>
                  <a:solidFill>
                    <a:srgbClr val="3F4444"/>
                  </a:solidFill>
                  <a:effectLst/>
                  <a:uLnTx/>
                  <a:uFillTx/>
                  <a:latin typeface="Arial" panose="020B0604020202020204"/>
                </a:rPr>
                <a:t>from HFrEF</a:t>
              </a:r>
              <a:br>
                <a:rPr kumimoji="0" lang="en-GB" sz="1100" b="0" i="0" u="none" strike="noStrike" kern="0" cap="none" spc="0" normalizeH="0" baseline="0" noProof="0" dirty="0">
                  <a:ln>
                    <a:noFill/>
                  </a:ln>
                  <a:solidFill>
                    <a:srgbClr val="3F4444"/>
                  </a:solidFill>
                  <a:effectLst/>
                  <a:uLnTx/>
                  <a:uFillTx/>
                  <a:latin typeface="Arial" panose="020B0604020202020204"/>
                </a:rPr>
              </a:br>
              <a:r>
                <a:rPr kumimoji="0" lang="en-GB" sz="1100" b="0" i="0" u="none" strike="noStrike" kern="0" cap="none" spc="0" normalizeH="0" baseline="0" noProof="0" dirty="0">
                  <a:ln>
                    <a:noFill/>
                  </a:ln>
                  <a:solidFill>
                    <a:srgbClr val="3F4444"/>
                  </a:solidFill>
                  <a:effectLst/>
                  <a:uLnTx/>
                  <a:uFillTx/>
                  <a:latin typeface="Arial" panose="020B0604020202020204"/>
                </a:rPr>
                <a:t>then </a:t>
              </a:r>
              <a:r>
                <a:rPr kumimoji="0" lang="en-GB" sz="1100" b="1" i="0" u="none" strike="noStrike" kern="0" cap="none" spc="0" normalizeH="0" baseline="0" noProof="0" dirty="0">
                  <a:ln>
                    <a:noFill/>
                  </a:ln>
                  <a:solidFill>
                    <a:srgbClr val="65D2DF"/>
                  </a:solidFill>
                  <a:effectLst/>
                  <a:uLnTx/>
                  <a:uFillTx/>
                  <a:latin typeface="Arial" panose="020B0604020202020204"/>
                </a:rPr>
                <a:t>EF &gt;40%</a:t>
              </a:r>
              <a:r>
                <a:rPr kumimoji="0" lang="en-GB" sz="1100" b="1" i="0" u="none" strike="noStrike" kern="0" cap="none" spc="0" normalizeH="0" baseline="30000" noProof="0" dirty="0">
                  <a:ln>
                    <a:noFill/>
                  </a:ln>
                  <a:solidFill>
                    <a:srgbClr val="65D2DF"/>
                  </a:solidFill>
                  <a:effectLst/>
                  <a:uLnTx/>
                  <a:uFillTx/>
                  <a:latin typeface="Arial" panose="020B0604020202020204"/>
                </a:rPr>
                <a:t>2</a:t>
              </a:r>
              <a:r>
                <a:rPr kumimoji="0" lang="en-GB" sz="1100" b="0" i="0" u="none" strike="noStrike" kern="0" cap="none" spc="0" normalizeH="0" baseline="30000" noProof="0" dirty="0">
                  <a:ln>
                    <a:noFill/>
                  </a:ln>
                  <a:solidFill>
                    <a:srgbClr val="FFFFFF"/>
                  </a:solidFill>
                  <a:effectLst/>
                  <a:uLnTx/>
                  <a:uFillTx/>
                  <a:latin typeface="Arial" panose="020B0604020202020204"/>
                </a:rPr>
                <a:t>2</a:t>
              </a:r>
              <a:r>
                <a:rPr kumimoji="0" lang="en-GB" sz="1100" b="0" i="0" u="none" strike="noStrike" kern="0" cap="none" spc="0" normalizeH="0" baseline="0" noProof="0" dirty="0">
                  <a:ln>
                    <a:noFill/>
                  </a:ln>
                  <a:solidFill>
                    <a:srgbClr val="FFFFFF"/>
                  </a:solidFill>
                  <a:effectLst/>
                  <a:uLnTx/>
                  <a:uFillTx/>
                  <a:latin typeface="Arial" panose="020B0604020202020204"/>
                </a:rPr>
                <a:t> </a:t>
              </a:r>
            </a:p>
          </p:txBody>
        </p:sp>
        <p:sp>
          <p:nvSpPr>
            <p:cNvPr id="41" name="TextBox 40">
              <a:extLst>
                <a:ext uri="{FF2B5EF4-FFF2-40B4-BE49-F238E27FC236}">
                  <a16:creationId xmlns:a16="http://schemas.microsoft.com/office/drawing/2014/main" id="{FC27A478-52D6-2728-AB3E-FB6D73A5B4E6}"/>
                </a:ext>
              </a:extLst>
            </p:cNvPr>
            <p:cNvSpPr txBox="1"/>
            <p:nvPr/>
          </p:nvSpPr>
          <p:spPr>
            <a:xfrm>
              <a:off x="4678234" y="1671111"/>
              <a:ext cx="2835532" cy="432000"/>
            </a:xfrm>
            <a:prstGeom prst="roundRect">
              <a:avLst>
                <a:gd name="adj" fmla="val 50000"/>
              </a:avLst>
            </a:prstGeom>
            <a:solidFill>
              <a:srgbClr val="FFFFFF"/>
            </a:solidFill>
          </p:spPr>
          <p:txBody>
            <a:bodyPr wrap="square" lIns="0" r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053"/>
                  </a:solidFill>
                  <a:effectLst/>
                  <a:uLnTx/>
                  <a:uFillTx/>
                  <a:latin typeface="Arial" panose="020B0604020202020204"/>
                </a:rPr>
                <a:t>EF 41%–49% </a:t>
              </a:r>
            </a:p>
          </p:txBody>
        </p:sp>
        <p:sp>
          <p:nvSpPr>
            <p:cNvPr id="42" name="TextBox 41">
              <a:extLst>
                <a:ext uri="{FF2B5EF4-FFF2-40B4-BE49-F238E27FC236}">
                  <a16:creationId xmlns:a16="http://schemas.microsoft.com/office/drawing/2014/main" id="{2E3DF0C5-09D5-08DF-CA6A-C34232AB7DC1}"/>
                </a:ext>
              </a:extLst>
            </p:cNvPr>
            <p:cNvSpPr txBox="1"/>
            <p:nvPr/>
          </p:nvSpPr>
          <p:spPr>
            <a:xfrm>
              <a:off x="7674051" y="1671112"/>
              <a:ext cx="2835532" cy="432000"/>
            </a:xfrm>
            <a:prstGeom prst="roundRect">
              <a:avLst>
                <a:gd name="adj" fmla="val 50000"/>
              </a:avLst>
            </a:prstGeom>
            <a:solidFill>
              <a:srgbClr val="FFFFFF"/>
            </a:solidFill>
          </p:spPr>
          <p:txBody>
            <a:bodyPr wrap="square" lIns="0" r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C1053"/>
                  </a:solidFill>
                  <a:effectLst/>
                  <a:uLnTx/>
                  <a:uFillTx/>
                  <a:latin typeface="Arial" panose="020B0604020202020204"/>
                </a:rPr>
                <a:t>HF with preserved EF (HFpEF)</a:t>
              </a:r>
              <a:r>
                <a:rPr kumimoji="0" lang="en-GB" sz="1200" b="1" i="0" u="none" strike="noStrike" kern="0" cap="none" spc="0" normalizeH="0" baseline="0" noProof="0" dirty="0">
                  <a:ln>
                    <a:noFill/>
                  </a:ln>
                  <a:solidFill>
                    <a:srgbClr val="3C1053"/>
                  </a:solidFill>
                  <a:effectLst/>
                  <a:uLnTx/>
                  <a:uFillTx/>
                  <a:latin typeface="Arial" panose="020B0604020202020204"/>
                </a:rPr>
                <a:t>:</a:t>
              </a:r>
              <a:br>
                <a:rPr kumimoji="0" lang="en-GB" sz="1200" b="1" i="0" u="none" strike="noStrike" kern="0" cap="none" spc="0" normalizeH="0" baseline="0" noProof="0" dirty="0">
                  <a:ln>
                    <a:noFill/>
                  </a:ln>
                  <a:solidFill>
                    <a:srgbClr val="3C1053"/>
                  </a:solidFill>
                  <a:effectLst/>
                  <a:uLnTx/>
                  <a:uFillTx/>
                  <a:latin typeface="Arial" panose="020B0604020202020204"/>
                </a:rPr>
              </a:br>
              <a:r>
                <a:rPr kumimoji="0" lang="en-GB" sz="1200" b="1" i="0" u="none" strike="noStrike" kern="0" cap="none" spc="0" normalizeH="0" baseline="0" noProof="0" dirty="0">
                  <a:ln>
                    <a:noFill/>
                  </a:ln>
                  <a:solidFill>
                    <a:srgbClr val="3C1053"/>
                  </a:solidFill>
                  <a:effectLst/>
                  <a:uLnTx/>
                  <a:uFillTx/>
                  <a:latin typeface="Arial" panose="020B0604020202020204"/>
                </a:rPr>
                <a:t>EF ≥50% </a:t>
              </a:r>
            </a:p>
          </p:txBody>
        </p:sp>
      </p:grpSp>
      <p:sp>
        <p:nvSpPr>
          <p:cNvPr id="43" name="Text Placeholder 3">
            <a:extLst>
              <a:ext uri="{FF2B5EF4-FFF2-40B4-BE49-F238E27FC236}">
                <a16:creationId xmlns:a16="http://schemas.microsoft.com/office/drawing/2014/main" id="{456A6684-1C48-D148-3907-7C7401E15055}"/>
              </a:ext>
            </a:extLst>
          </p:cNvPr>
          <p:cNvSpPr txBox="1">
            <a:spLocks/>
          </p:cNvSpPr>
          <p:nvPr/>
        </p:nvSpPr>
        <p:spPr>
          <a:xfrm>
            <a:off x="457200" y="5861050"/>
            <a:ext cx="10669588" cy="877888"/>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0"/>
              </a:spcBef>
              <a:buClr>
                <a:schemeClr val="accent1"/>
              </a:buClr>
              <a:buFont typeface="Arial" panose="020B0604020202020204" pitchFamily="34" charset="0"/>
              <a:buNone/>
              <a:defRPr sz="900" kern="1200">
                <a:solidFill>
                  <a:schemeClr val="accent2"/>
                </a:solidFill>
                <a:latin typeface="+mn-lt"/>
                <a:ea typeface="+mn-ea"/>
                <a:cs typeface="+mn-cs"/>
              </a:defRPr>
            </a:lvl1pPr>
            <a:lvl2pPr marL="2286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2pPr>
            <a:lvl3pPr marL="457200" indent="0" algn="l" defTabSz="914400" rtl="0" eaLnBrk="1" latinLnBrk="0" hangingPunct="1">
              <a:lnSpc>
                <a:spcPct val="90000"/>
              </a:lnSpc>
              <a:spcBef>
                <a:spcPts val="800"/>
              </a:spcBef>
              <a:buClr>
                <a:schemeClr val="accent1"/>
              </a:buClr>
              <a:buFont typeface="Arial" panose="020B0604020202020204" pitchFamily="34" charset="0"/>
              <a:buNone/>
              <a:defRPr sz="1000" kern="1200">
                <a:solidFill>
                  <a:schemeClr val="tx1"/>
                </a:solidFill>
                <a:latin typeface="+mn-lt"/>
                <a:ea typeface="+mn-ea"/>
                <a:cs typeface="+mn-cs"/>
              </a:defRPr>
            </a:lvl3pPr>
            <a:lvl4pPr marL="685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914400" indent="0" algn="l" defTabSz="914400" rtl="0" eaLnBrk="1" latinLnBrk="0" hangingPunct="1">
              <a:lnSpc>
                <a:spcPct val="90000"/>
              </a:lnSpc>
              <a:spcBef>
                <a:spcPts val="600"/>
              </a:spcBef>
              <a:buClr>
                <a:schemeClr val="accent1"/>
              </a:buClr>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7F134C"/>
              </a:buClr>
              <a:buSzTx/>
              <a:buFont typeface="Arial" panose="020B0604020202020204" pitchFamily="34" charset="0"/>
              <a:buNone/>
              <a:tabLst/>
              <a:defRPr/>
            </a:pP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*Signs may not be present in the early stages of HF (especially in HFpEF) and in optimally treated patients. </a:t>
            </a:r>
            <a:r>
              <a:rPr kumimoji="0" lang="en-GB" sz="900" b="0" i="0" u="none" strike="noStrike" kern="1200" cap="none" spc="0" normalizeH="0" baseline="30000" noProof="0">
                <a:ln>
                  <a:noFill/>
                </a:ln>
                <a:solidFill>
                  <a:srgbClr val="0D3759"/>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0D3759"/>
                </a:solidFill>
                <a:effectLst/>
                <a:uLnTx/>
                <a:uFillTx/>
                <a:latin typeface="Arial" panose="020B0604020202020204" pitchFamily="34" charset="0"/>
                <a:ea typeface="+mn-ea"/>
                <a:cs typeface="Arial" panose="020B0604020202020204" pitchFamily="34" charset="0"/>
              </a:rPr>
              <a:t>For the diagnosis of HFmrEF, the presence of other evidence of structural heart disease (e.g., increased left atrial size, LV hypertrophy, or echocardiographic measures of impaired LV filling) makes the diagnosis more likely.</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 </a:t>
            </a:r>
            <a:r>
              <a:rPr kumimoji="0" lang="en-GB" sz="900" b="0" i="0" u="none" strike="noStrike" kern="1200" cap="none" spc="0" normalizeH="0" baseline="30000" noProof="0">
                <a:ln>
                  <a:noFill/>
                </a:ln>
                <a:solidFill>
                  <a:srgbClr val="0D3759"/>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For the diagnosis of HFpEF, the greater the number of abnormalities present, the higher the likelihood of HFpEF.</a:t>
            </a:r>
          </a:p>
          <a:p>
            <a:pPr marL="0" marR="0" lvl="0" indent="0" algn="l" defTabSz="914400" rtl="0" eaLnBrk="1" fontAlgn="auto" latinLnBrk="0" hangingPunct="1">
              <a:lnSpc>
                <a:spcPct val="100000"/>
              </a:lnSpc>
              <a:spcBef>
                <a:spcPts val="600"/>
              </a:spcBef>
              <a:spcAft>
                <a:spcPts val="0"/>
              </a:spcAft>
              <a:buClr>
                <a:srgbClr val="7F134C"/>
              </a:buClr>
              <a:buSzTx/>
              <a:buFont typeface="Arial" panose="020B0604020202020204" pitchFamily="34" charset="0"/>
              <a:buNone/>
              <a:tabLst/>
              <a:defRPr/>
            </a:pP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1. McDonagh TA </a:t>
            </a:r>
            <a:r>
              <a:rPr kumimoji="0" lang="en-GB" sz="900" b="0" i="1" u="none" strike="noStrike" kern="1200" cap="none" spc="0" normalizeH="0" baseline="0" noProof="0">
                <a:ln>
                  <a:noFill/>
                </a:ln>
                <a:solidFill>
                  <a:srgbClr val="0D3759"/>
                </a:solidFill>
                <a:effectLst/>
                <a:uLnTx/>
                <a:uFillTx/>
                <a:latin typeface="Arial" panose="020B0604020202020204"/>
                <a:ea typeface="+mn-ea"/>
                <a:cs typeface="+mn-cs"/>
              </a:rPr>
              <a:t>et al. Eur Heart J.</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 2021;42:3599–3726; 2. Wilcox JE </a:t>
            </a:r>
            <a:r>
              <a:rPr kumimoji="0" lang="en-GB" sz="900" b="0" i="1" u="none" strike="noStrike" kern="1200" cap="none" spc="0" normalizeH="0" baseline="0" noProof="0">
                <a:ln>
                  <a:noFill/>
                </a:ln>
                <a:solidFill>
                  <a:srgbClr val="0D3759"/>
                </a:solidFill>
                <a:effectLst/>
                <a:uLnTx/>
                <a:uFillTx/>
                <a:latin typeface="Arial" panose="020B0604020202020204"/>
                <a:ea typeface="+mn-ea"/>
                <a:cs typeface="+mn-cs"/>
              </a:rPr>
              <a:t>et al. J Am Coll Cardiol. </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2020:76: 719–734; 3. National Heart Failure Audit 2021. </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https://www.hqip.org.uk/wp-content/uploads/2021/10/NHFA-Domain-Report_2021_FINAL.pdf</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 Accessed September 2023; 4. McDonagh TA </a:t>
            </a:r>
            <a:r>
              <a:rPr kumimoji="0" lang="en-GB" sz="900" b="0" i="1" u="none" strike="noStrike" kern="1200" cap="none" spc="0" normalizeH="0" baseline="0" noProof="0">
                <a:ln>
                  <a:noFill/>
                </a:ln>
                <a:solidFill>
                  <a:srgbClr val="0D3759"/>
                </a:solidFill>
                <a:effectLst/>
                <a:uLnTx/>
                <a:uFillTx/>
                <a:latin typeface="Arial" panose="020B0604020202020204"/>
                <a:ea typeface="+mn-ea"/>
                <a:cs typeface="+mn-cs"/>
              </a:rPr>
              <a:t>et al. Eur Heart J. </a:t>
            </a:r>
            <a:r>
              <a:rPr kumimoji="0" lang="en-GB" sz="900" b="0" i="0" u="none" strike="noStrike" kern="1200" cap="none" spc="0" normalizeH="0" baseline="0" noProof="0">
                <a:ln>
                  <a:noFill/>
                </a:ln>
                <a:solidFill>
                  <a:srgbClr val="0D3759"/>
                </a:solidFill>
                <a:effectLst/>
                <a:uLnTx/>
                <a:uFillTx/>
                <a:latin typeface="Arial" panose="020B0604020202020204"/>
                <a:ea typeface="+mn-ea"/>
                <a:cs typeface="+mn-cs"/>
              </a:rPr>
              <a:t>2023;00:1–13. DOI: 10.1093/eurheartj/ehad195.</a:t>
            </a:r>
            <a:endParaRPr kumimoji="0" lang="en-GB" sz="900" b="0" i="0" u="none" strike="noStrike" kern="1200" cap="none" spc="0" normalizeH="0" baseline="0" noProof="0" dirty="0">
              <a:ln>
                <a:noFill/>
              </a:ln>
              <a:solidFill>
                <a:srgbClr val="0D3759"/>
              </a:solidFill>
              <a:effectLst/>
              <a:uLnTx/>
              <a:uFillTx/>
              <a:latin typeface="Arial" panose="020B0604020202020204"/>
              <a:ea typeface="+mn-ea"/>
              <a:cs typeface="Arial"/>
            </a:endParaRPr>
          </a:p>
        </p:txBody>
      </p:sp>
      <p:grpSp>
        <p:nvGrpSpPr>
          <p:cNvPr id="44" name="Group 43">
            <a:extLst>
              <a:ext uri="{FF2B5EF4-FFF2-40B4-BE49-F238E27FC236}">
                <a16:creationId xmlns:a16="http://schemas.microsoft.com/office/drawing/2014/main" id="{5E489E3C-918E-F5BC-9AC5-BBA2EADB374C}"/>
              </a:ext>
            </a:extLst>
          </p:cNvPr>
          <p:cNvGrpSpPr/>
          <p:nvPr/>
        </p:nvGrpSpPr>
        <p:grpSpPr>
          <a:xfrm>
            <a:off x="4668034" y="3292433"/>
            <a:ext cx="2546328" cy="409055"/>
            <a:chOff x="4748641" y="3617287"/>
            <a:chExt cx="2546328" cy="409055"/>
          </a:xfrm>
        </p:grpSpPr>
        <p:pic>
          <p:nvPicPr>
            <p:cNvPr id="45" name="Graphic 44" descr="Man with solid fill">
              <a:extLst>
                <a:ext uri="{FF2B5EF4-FFF2-40B4-BE49-F238E27FC236}">
                  <a16:creationId xmlns:a16="http://schemas.microsoft.com/office/drawing/2014/main" id="{58E50D30-2E78-712B-48E5-4F21E27CF1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8641" y="3617287"/>
              <a:ext cx="409055" cy="409055"/>
            </a:xfrm>
            <a:prstGeom prst="rect">
              <a:avLst/>
            </a:prstGeom>
          </p:spPr>
        </p:pic>
        <p:pic>
          <p:nvPicPr>
            <p:cNvPr id="46" name="Graphic 45" descr="Man with solid fill">
              <a:extLst>
                <a:ext uri="{FF2B5EF4-FFF2-40B4-BE49-F238E27FC236}">
                  <a16:creationId xmlns:a16="http://schemas.microsoft.com/office/drawing/2014/main" id="{E44E1E13-8165-F986-4A4E-B08104E4B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6116" y="3617287"/>
              <a:ext cx="409055" cy="409055"/>
            </a:xfrm>
            <a:prstGeom prst="rect">
              <a:avLst/>
            </a:prstGeom>
          </p:spPr>
        </p:pic>
        <p:pic>
          <p:nvPicPr>
            <p:cNvPr id="47" name="Graphic 46" descr="Man with solid fill">
              <a:extLst>
                <a:ext uri="{FF2B5EF4-FFF2-40B4-BE49-F238E27FC236}">
                  <a16:creationId xmlns:a16="http://schemas.microsoft.com/office/drawing/2014/main" id="{C6E61B6C-1D3F-B450-4D5E-5E25FBB96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3591" y="3617287"/>
              <a:ext cx="409055" cy="409055"/>
            </a:xfrm>
            <a:prstGeom prst="rect">
              <a:avLst/>
            </a:prstGeom>
          </p:spPr>
        </p:pic>
        <p:pic>
          <p:nvPicPr>
            <p:cNvPr id="48" name="Graphic 47" descr="Man with solid fill">
              <a:extLst>
                <a:ext uri="{FF2B5EF4-FFF2-40B4-BE49-F238E27FC236}">
                  <a16:creationId xmlns:a16="http://schemas.microsoft.com/office/drawing/2014/main" id="{0596DE18-B0D0-47E8-2DD9-3901202FAD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1066" y="3617287"/>
              <a:ext cx="409055" cy="409055"/>
            </a:xfrm>
            <a:prstGeom prst="rect">
              <a:avLst/>
            </a:prstGeom>
          </p:spPr>
        </p:pic>
        <p:pic>
          <p:nvPicPr>
            <p:cNvPr id="49" name="Graphic 48" descr="Man with solid fill">
              <a:extLst>
                <a:ext uri="{FF2B5EF4-FFF2-40B4-BE49-F238E27FC236}">
                  <a16:creationId xmlns:a16="http://schemas.microsoft.com/office/drawing/2014/main" id="{2F01D46A-A9CA-4197-EF1A-D331661EDB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8541" y="3617287"/>
              <a:ext cx="409055" cy="409055"/>
            </a:xfrm>
            <a:prstGeom prst="rect">
              <a:avLst/>
            </a:prstGeom>
          </p:spPr>
        </p:pic>
        <p:pic>
          <p:nvPicPr>
            <p:cNvPr id="50" name="Graphic 49" descr="Man with solid fill">
              <a:extLst>
                <a:ext uri="{FF2B5EF4-FFF2-40B4-BE49-F238E27FC236}">
                  <a16:creationId xmlns:a16="http://schemas.microsoft.com/office/drawing/2014/main" id="{05B406C2-B18F-2C65-56F5-E3110724E8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6016" y="3617287"/>
              <a:ext cx="409055" cy="409055"/>
            </a:xfrm>
            <a:prstGeom prst="rect">
              <a:avLst/>
            </a:prstGeom>
          </p:spPr>
        </p:pic>
        <p:pic>
          <p:nvPicPr>
            <p:cNvPr id="51" name="Graphic 50" descr="Man with solid fill">
              <a:extLst>
                <a:ext uri="{FF2B5EF4-FFF2-40B4-BE49-F238E27FC236}">
                  <a16:creationId xmlns:a16="http://schemas.microsoft.com/office/drawing/2014/main" id="{B6637EB0-039E-7CA7-AAFB-5E96DC7CA6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73491" y="3617287"/>
              <a:ext cx="409055" cy="409055"/>
            </a:xfrm>
            <a:prstGeom prst="rect">
              <a:avLst/>
            </a:prstGeom>
          </p:spPr>
        </p:pic>
        <p:pic>
          <p:nvPicPr>
            <p:cNvPr id="52" name="Graphic 51" descr="Man with solid fill">
              <a:extLst>
                <a:ext uri="{FF2B5EF4-FFF2-40B4-BE49-F238E27FC236}">
                  <a16:creationId xmlns:a16="http://schemas.microsoft.com/office/drawing/2014/main" id="{2A8F6D7F-13CE-09CE-972B-FA800B93F9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0966" y="3617287"/>
              <a:ext cx="409055" cy="409055"/>
            </a:xfrm>
            <a:prstGeom prst="rect">
              <a:avLst/>
            </a:prstGeom>
          </p:spPr>
        </p:pic>
        <p:pic>
          <p:nvPicPr>
            <p:cNvPr id="53" name="Graphic 52" descr="Man with solid fill">
              <a:extLst>
                <a:ext uri="{FF2B5EF4-FFF2-40B4-BE49-F238E27FC236}">
                  <a16:creationId xmlns:a16="http://schemas.microsoft.com/office/drawing/2014/main" id="{015FEA1D-FC79-896C-1734-C14EDC0749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8441" y="3617287"/>
              <a:ext cx="409055" cy="409055"/>
            </a:xfrm>
            <a:prstGeom prst="rect">
              <a:avLst/>
            </a:prstGeom>
          </p:spPr>
        </p:pic>
        <p:pic>
          <p:nvPicPr>
            <p:cNvPr id="54" name="Graphic 53" descr="Man with solid fill">
              <a:extLst>
                <a:ext uri="{FF2B5EF4-FFF2-40B4-BE49-F238E27FC236}">
                  <a16:creationId xmlns:a16="http://schemas.microsoft.com/office/drawing/2014/main" id="{5BC17438-AE34-B784-FDB3-4A198C92C0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5914" y="3617287"/>
              <a:ext cx="409055" cy="409055"/>
            </a:xfrm>
            <a:prstGeom prst="rect">
              <a:avLst/>
            </a:prstGeom>
          </p:spPr>
        </p:pic>
      </p:grpSp>
    </p:spTree>
    <p:extLst>
      <p:ext uri="{BB962C8B-B14F-4D97-AF65-F5344CB8AC3E}">
        <p14:creationId xmlns:p14="http://schemas.microsoft.com/office/powerpoint/2010/main" val="281257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E5779-98F4-77A1-B412-AE35B8CE4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32B79-7E1E-9B83-52F8-00E8CBE0FD07}"/>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Subtypes</a:t>
            </a:r>
          </a:p>
        </p:txBody>
      </p:sp>
      <p:pic>
        <p:nvPicPr>
          <p:cNvPr id="7" name="Picture 6">
            <a:extLst>
              <a:ext uri="{FF2B5EF4-FFF2-40B4-BE49-F238E27FC236}">
                <a16:creationId xmlns:a16="http://schemas.microsoft.com/office/drawing/2014/main" id="{4EF241F5-1817-3DEA-E64A-3212EB48E0D6}"/>
              </a:ext>
            </a:extLst>
          </p:cNvPr>
          <p:cNvPicPr>
            <a:picLocks noChangeAspect="1"/>
          </p:cNvPicPr>
          <p:nvPr/>
        </p:nvPicPr>
        <p:blipFill>
          <a:blip r:embed="rId3"/>
          <a:stretch>
            <a:fillRect/>
          </a:stretch>
        </p:blipFill>
        <p:spPr>
          <a:xfrm>
            <a:off x="414790" y="1702105"/>
            <a:ext cx="11522439" cy="4688230"/>
          </a:xfrm>
          <a:prstGeom prst="rect">
            <a:avLst/>
          </a:prstGeom>
        </p:spPr>
      </p:pic>
    </p:spTree>
    <p:extLst>
      <p:ext uri="{BB962C8B-B14F-4D97-AF65-F5344CB8AC3E}">
        <p14:creationId xmlns:p14="http://schemas.microsoft.com/office/powerpoint/2010/main" val="135849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4986D-CC44-9AF0-A6F9-A1A29BE00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11ED5-F142-488B-9DC4-BD94DDDB7FE9}"/>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in Diabetes is Under-Recognised</a:t>
            </a:r>
          </a:p>
        </p:txBody>
      </p:sp>
      <p:pic>
        <p:nvPicPr>
          <p:cNvPr id="5" name="Picture 4">
            <a:extLst>
              <a:ext uri="{FF2B5EF4-FFF2-40B4-BE49-F238E27FC236}">
                <a16:creationId xmlns:a16="http://schemas.microsoft.com/office/drawing/2014/main" id="{5B8B75EB-B1FF-6433-83A7-E48E9C31C75E}"/>
              </a:ext>
            </a:extLst>
          </p:cNvPr>
          <p:cNvPicPr>
            <a:picLocks noChangeAspect="1"/>
          </p:cNvPicPr>
          <p:nvPr/>
        </p:nvPicPr>
        <p:blipFill>
          <a:blip r:embed="rId3"/>
          <a:stretch>
            <a:fillRect/>
          </a:stretch>
        </p:blipFill>
        <p:spPr>
          <a:xfrm>
            <a:off x="2088371" y="1609672"/>
            <a:ext cx="8015257" cy="3854956"/>
          </a:xfrm>
          <a:prstGeom prst="rect">
            <a:avLst/>
          </a:prstGeom>
        </p:spPr>
      </p:pic>
      <p:sp>
        <p:nvSpPr>
          <p:cNvPr id="3" name="TextBox 2">
            <a:extLst>
              <a:ext uri="{FF2B5EF4-FFF2-40B4-BE49-F238E27FC236}">
                <a16:creationId xmlns:a16="http://schemas.microsoft.com/office/drawing/2014/main" id="{010F3E35-8E40-7426-EF85-2C459493CC3B}"/>
              </a:ext>
            </a:extLst>
          </p:cNvPr>
          <p:cNvSpPr txBox="1"/>
          <p:nvPr/>
        </p:nvSpPr>
        <p:spPr>
          <a:xfrm>
            <a:off x="5053778" y="5248328"/>
            <a:ext cx="2084441" cy="1692771"/>
          </a:xfrm>
          <a:prstGeom prst="rect">
            <a:avLst/>
          </a:prstGeom>
          <a:noFill/>
        </p:spPr>
        <p:txBody>
          <a:bodyPr wrap="square">
            <a:spAutoFit/>
          </a:bodyPr>
          <a:lstStyle/>
          <a:p>
            <a:pPr marL="342900" indent="-342900" algn="ctr">
              <a:buClr>
                <a:srgbClr val="7F134C"/>
              </a:buClr>
              <a:buFont typeface="Arial" panose="020B0604020202020204" pitchFamily="34" charset="0"/>
              <a:buChar char="•"/>
              <a:defRPr/>
            </a:pPr>
            <a:r>
              <a:rPr lang="en-GB" sz="2400" b="1" dirty="0">
                <a:latin typeface="Arial" panose="020B0604020202020204"/>
              </a:rPr>
              <a:t>First</a:t>
            </a:r>
          </a:p>
          <a:p>
            <a:pPr marL="342900" indent="-342900" algn="ctr">
              <a:buClr>
                <a:srgbClr val="7F134C"/>
              </a:buClr>
              <a:buFont typeface="Arial" panose="020B0604020202020204" pitchFamily="34" charset="0"/>
              <a:buChar char="•"/>
              <a:defRPr/>
            </a:pPr>
            <a:r>
              <a:rPr kumimoji="0" lang="en-GB" sz="2400" b="1" i="0" u="none" strike="noStrike" kern="0" cap="none" spc="0" normalizeH="0" noProof="0" dirty="0">
                <a:ln>
                  <a:noFill/>
                </a:ln>
                <a:effectLst/>
                <a:uLnTx/>
                <a:uFillTx/>
                <a:latin typeface="Arial" panose="020B0604020202020204"/>
                <a:ea typeface="+mn-ea"/>
                <a:cs typeface="+mn-cs"/>
              </a:rPr>
              <a:t>Frequent</a:t>
            </a:r>
          </a:p>
          <a:p>
            <a:pPr marL="342900" indent="-342900" algn="ctr">
              <a:buClr>
                <a:srgbClr val="7F134C"/>
              </a:buClr>
              <a:buFont typeface="Arial" panose="020B0604020202020204" pitchFamily="34" charset="0"/>
              <a:buChar char="•"/>
              <a:defRPr/>
            </a:pPr>
            <a:r>
              <a:rPr lang="en-GB" sz="2400" b="1" kern="0" dirty="0">
                <a:latin typeface="Arial" panose="020B0604020202020204"/>
              </a:rPr>
              <a:t>Forgotten</a:t>
            </a:r>
            <a:endParaRPr kumimoji="0" lang="en-US" sz="2400" b="1" i="0" u="none" strike="noStrike" kern="0" cap="none" spc="0" normalizeH="0" noProof="0" dirty="0">
              <a:ln>
                <a:noFill/>
              </a:ln>
              <a:effectLst/>
              <a:uLnTx/>
              <a:uFillTx/>
              <a:latin typeface="Arial" panose="020B0604020202020204"/>
              <a:ea typeface="+mn-ea"/>
              <a:cs typeface="+mn-cs"/>
            </a:endParaRPr>
          </a:p>
          <a:p>
            <a:pPr algn="ctr">
              <a:buClr>
                <a:srgbClr val="7F134C"/>
              </a:buClr>
              <a:defRPr/>
            </a:pPr>
            <a:endParaRPr lang="en-GB" sz="2400" b="1" baseline="30000" dirty="0">
              <a:latin typeface="Arial" panose="020B0604020202020204"/>
            </a:endParaRPr>
          </a:p>
          <a:p>
            <a:pPr algn="ctr">
              <a:buClr>
                <a:srgbClr val="7F134C"/>
              </a:buClr>
              <a:defRPr/>
            </a:pPr>
            <a:endParaRPr lang="en-US" sz="2400" b="1" baseline="30000" dirty="0">
              <a:latin typeface="Arial" panose="020B0604020202020204"/>
            </a:endParaRPr>
          </a:p>
        </p:txBody>
      </p:sp>
    </p:spTree>
    <p:extLst>
      <p:ext uri="{BB962C8B-B14F-4D97-AF65-F5344CB8AC3E}">
        <p14:creationId xmlns:p14="http://schemas.microsoft.com/office/powerpoint/2010/main" val="280676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is Often the </a:t>
            </a:r>
            <a:r>
              <a:rPr lang="en-GB" sz="3600" b="1" dirty="0">
                <a:solidFill>
                  <a:schemeClr val="bg1"/>
                </a:solidFill>
                <a:latin typeface="Arial" panose="020B0604020202020204" pitchFamily="34" charset="0"/>
                <a:cs typeface="Arial" panose="020B0604020202020204" pitchFamily="34" charset="0"/>
              </a:rPr>
              <a:t>First</a:t>
            </a:r>
            <a:r>
              <a:rPr lang="en-GB" sz="3600" dirty="0">
                <a:solidFill>
                  <a:schemeClr val="bg1"/>
                </a:solidFill>
                <a:latin typeface="Arial" panose="020B0604020202020204" pitchFamily="34" charset="0"/>
                <a:cs typeface="Arial" panose="020B0604020202020204" pitchFamily="34" charset="0"/>
              </a:rPr>
              <a:t> CVD Complication to Manifest in Diabetes</a:t>
            </a:r>
          </a:p>
        </p:txBody>
      </p:sp>
      <p:sp>
        <p:nvSpPr>
          <p:cNvPr id="5" name="Rectangle 4">
            <a:extLst>
              <a:ext uri="{FF2B5EF4-FFF2-40B4-BE49-F238E27FC236}">
                <a16:creationId xmlns:a16="http://schemas.microsoft.com/office/drawing/2014/main" id="{341CBEBB-2F45-2404-FCA6-96C525E0C94F}"/>
              </a:ext>
            </a:extLst>
          </p:cNvPr>
          <p:cNvSpPr/>
          <p:nvPr/>
        </p:nvSpPr>
        <p:spPr>
          <a:xfrm>
            <a:off x="911225" y="1198563"/>
            <a:ext cx="10369550" cy="5032375"/>
          </a:xfrm>
          <a:prstGeom prst="rect">
            <a:avLst/>
          </a:prstGeom>
          <a:solidFill>
            <a:srgbClr val="F7F7F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BAEB48BB-5A43-6B6E-F4E9-5A4518415DB0}"/>
              </a:ext>
            </a:extLst>
          </p:cNvPr>
          <p:cNvSpPr txBox="1"/>
          <p:nvPr/>
        </p:nvSpPr>
        <p:spPr>
          <a:xfrm>
            <a:off x="911225" y="6293548"/>
            <a:ext cx="7090082" cy="153888"/>
          </a:xfrm>
          <a:prstGeom prst="rect">
            <a:avLst/>
          </a:prstGeom>
          <a:noFill/>
        </p:spPr>
        <p:txBody>
          <a:bodyPr wrap="none" lIns="0" tIns="0" rIns="0" bIns="0" rtlCol="0">
            <a:spAutoFit/>
          </a:bodyPr>
          <a:lstStyle/>
          <a:p>
            <a:pPr marL="0" marR="0" lvl="0" indent="0" algn="l" defTabSz="685731"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CV: cardiovascular; CVD: cardiovascular disease; HF: heart failure; MI: myocardial infarction; T2DM: Type 2 diabetes mellitus</a:t>
            </a:r>
          </a:p>
        </p:txBody>
      </p:sp>
      <p:sp>
        <p:nvSpPr>
          <p:cNvPr id="11" name="TextBox 10">
            <a:extLst>
              <a:ext uri="{FF2B5EF4-FFF2-40B4-BE49-F238E27FC236}">
                <a16:creationId xmlns:a16="http://schemas.microsoft.com/office/drawing/2014/main" id="{FA2A31B7-C9E7-CED9-AF02-D5715CB938F4}"/>
              </a:ext>
            </a:extLst>
          </p:cNvPr>
          <p:cNvSpPr txBox="1"/>
          <p:nvPr/>
        </p:nvSpPr>
        <p:spPr>
          <a:xfrm>
            <a:off x="911225" y="6485037"/>
            <a:ext cx="10455497" cy="153888"/>
          </a:xfrm>
          <a:prstGeom prst="rect">
            <a:avLst/>
          </a:prstGeom>
          <a:noFill/>
        </p:spPr>
        <p:txBody>
          <a:bodyPr wrap="square" lIns="0" tIns="0" rIns="0" bIns="0" rtlCol="0">
            <a:spAutoFit/>
          </a:bodyPr>
          <a:lstStyle/>
          <a:p>
            <a:pPr marL="0" marR="0" lvl="0" indent="0" algn="l" defTabSz="4127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Shah AD, et al. </a:t>
            </a:r>
            <a:r>
              <a:rPr kumimoji="0" lang="pt-BR" sz="10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Lancet Diabetes </a:t>
            </a:r>
            <a:r>
              <a:rPr kumimoji="0" lang="pt-BR" sz="1000"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Endocrinol</a:t>
            </a:r>
            <a:r>
              <a:rPr kumimoji="0" lang="pt-BR"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2015;3(2):105-13. DOI: 10.1016/S2213-8587(14)70219-0 </a:t>
            </a:r>
            <a:endParaRPr kumimoji="0" lang="en-GB" sz="1000" b="0" i="0"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2" name="Chart 11">
            <a:extLst>
              <a:ext uri="{FF2B5EF4-FFF2-40B4-BE49-F238E27FC236}">
                <a16:creationId xmlns:a16="http://schemas.microsoft.com/office/drawing/2014/main" id="{B683B804-2147-6AD5-35A4-E50DB0402393}"/>
              </a:ext>
            </a:extLst>
          </p:cNvPr>
          <p:cNvGraphicFramePr/>
          <p:nvPr>
            <p:extLst>
              <p:ext uri="{D42A27DB-BD31-4B8C-83A1-F6EECF244321}">
                <p14:modId xmlns:p14="http://schemas.microsoft.com/office/powerpoint/2010/main" val="1067110255"/>
              </p:ext>
            </p:extLst>
          </p:nvPr>
        </p:nvGraphicFramePr>
        <p:xfrm>
          <a:off x="1451772" y="2114320"/>
          <a:ext cx="9555318" cy="4333116"/>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461E36C6-86EB-885C-B455-F55F0A587D3B}"/>
              </a:ext>
            </a:extLst>
          </p:cNvPr>
          <p:cNvSpPr/>
          <p:nvPr/>
        </p:nvSpPr>
        <p:spPr>
          <a:xfrm>
            <a:off x="2124102" y="1741918"/>
            <a:ext cx="8616126" cy="558666"/>
          </a:xfrm>
          <a:prstGeom prst="rect">
            <a:avLst/>
          </a:prstGeom>
          <a:solidFill>
            <a:srgbClr val="F7F7F7"/>
          </a:solidFill>
        </p:spPr>
        <p:txBody>
          <a:bodyPr wrap="square" lIns="0" tIns="0" rIns="0" bIns="0">
            <a:noAutofit/>
          </a:bodyPr>
          <a:lstStyle/>
          <a:p>
            <a:pPr marL="0" marR="0" lvl="0" indent="0" algn="l" defTabSz="457143" rtl="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Based on a cohort study in UK patients with T2DM (N=6,137) who had a first presentation of CV disease. Note: HF post-MI was not included in this definition of HF</a:t>
            </a:r>
          </a:p>
        </p:txBody>
      </p:sp>
      <p:sp>
        <p:nvSpPr>
          <p:cNvPr id="14" name="TextBox 13">
            <a:extLst>
              <a:ext uri="{FF2B5EF4-FFF2-40B4-BE49-F238E27FC236}">
                <a16:creationId xmlns:a16="http://schemas.microsoft.com/office/drawing/2014/main" id="{A408248B-459E-9701-7CDD-45D3F4AD923A}"/>
              </a:ext>
            </a:extLst>
          </p:cNvPr>
          <p:cNvSpPr txBox="1"/>
          <p:nvPr/>
        </p:nvSpPr>
        <p:spPr>
          <a:xfrm>
            <a:off x="3867360" y="2446882"/>
            <a:ext cx="512960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830051"/>
                </a:solidFill>
                <a:effectLst/>
                <a:uLnTx/>
                <a:uFillTx/>
                <a:latin typeface="Arial" pitchFamily="34" charset="0"/>
                <a:ea typeface="+mn-ea"/>
                <a:cs typeface="Arial" pitchFamily="34" charset="0"/>
                <a:sym typeface="Arial"/>
              </a:rPr>
              <a:t>Presentation of CV Disease in T2D</a:t>
            </a:r>
            <a:endParaRPr kumimoji="0" lang="en-GB" sz="2400" b="1" i="0" u="none" strike="noStrike" kern="1200" cap="none" spc="0" normalizeH="0" baseline="0" noProof="0" dirty="0">
              <a:ln>
                <a:noFill/>
              </a:ln>
              <a:solidFill>
                <a:srgbClr val="830051"/>
              </a:solidFill>
              <a:effectLst/>
              <a:uLnTx/>
              <a:uFillTx/>
              <a:latin typeface="Arial"/>
              <a:ea typeface="Arial"/>
              <a:cs typeface="Arial"/>
              <a:sym typeface="Arial"/>
            </a:endParaRPr>
          </a:p>
        </p:txBody>
      </p:sp>
    </p:spTree>
    <p:extLst>
      <p:ext uri="{BB962C8B-B14F-4D97-AF65-F5344CB8AC3E}">
        <p14:creationId xmlns:p14="http://schemas.microsoft.com/office/powerpoint/2010/main" val="3317030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560B-52D9-381F-BEA2-C4A358704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5597B-8A99-2CAB-DB05-A4EE6FFDA2D6}"/>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b="1" dirty="0">
                <a:solidFill>
                  <a:schemeClr val="bg1"/>
                </a:solidFill>
                <a:latin typeface="Arial" panose="020B0604020202020204" pitchFamily="34" charset="0"/>
                <a:cs typeface="Arial" panose="020B0604020202020204" pitchFamily="34" charset="0"/>
              </a:rPr>
              <a:t>Frequent: </a:t>
            </a:r>
            <a:r>
              <a:rPr lang="en-GB" sz="3600" dirty="0">
                <a:solidFill>
                  <a:schemeClr val="bg1"/>
                </a:solidFill>
                <a:latin typeface="Arial" panose="020B0604020202020204" pitchFamily="34" charset="0"/>
                <a:cs typeface="Arial" panose="020B0604020202020204" pitchFamily="34" charset="0"/>
              </a:rPr>
              <a:t>Early signs of heart failure damage could be present within 5 years</a:t>
            </a:r>
          </a:p>
        </p:txBody>
      </p:sp>
      <p:sp>
        <p:nvSpPr>
          <p:cNvPr id="3" name="Rectangle 2">
            <a:extLst>
              <a:ext uri="{FF2B5EF4-FFF2-40B4-BE49-F238E27FC236}">
                <a16:creationId xmlns:a16="http://schemas.microsoft.com/office/drawing/2014/main" id="{1FF2074B-9732-14D1-DE9B-BED9CBA0FFAB}"/>
              </a:ext>
            </a:extLst>
          </p:cNvPr>
          <p:cNvSpPr/>
          <p:nvPr/>
        </p:nvSpPr>
        <p:spPr>
          <a:xfrm>
            <a:off x="911225" y="1198563"/>
            <a:ext cx="10369550" cy="5032375"/>
          </a:xfrm>
          <a:prstGeom prst="rect">
            <a:avLst/>
          </a:prstGeom>
          <a:solidFill>
            <a:srgbClr val="F7F7F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881029D4-D02E-5107-CF8E-4F5EAD503196}"/>
              </a:ext>
            </a:extLst>
          </p:cNvPr>
          <p:cNvSpPr txBox="1"/>
          <p:nvPr/>
        </p:nvSpPr>
        <p:spPr>
          <a:xfrm>
            <a:off x="911225" y="6307472"/>
            <a:ext cx="7090082" cy="153888"/>
          </a:xfrm>
          <a:prstGeom prst="rect">
            <a:avLst/>
          </a:prstGeom>
          <a:noFill/>
        </p:spPr>
        <p:txBody>
          <a:bodyPr wrap="none" lIns="0" tIns="0" rIns="0" bIns="0" rtlCol="0">
            <a:spAutoFit/>
          </a:bodyPr>
          <a:lstStyle/>
          <a:p>
            <a:pPr marL="0" marR="0" lvl="0" indent="0" algn="l" defTabSz="685731"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CV: cardiovascular; CVD: cardiovascular disease; HF: heart failure; MI: myocardial infarction; T2DM: Type 2 diabetes mellitus</a:t>
            </a:r>
          </a:p>
        </p:txBody>
      </p:sp>
      <p:sp>
        <p:nvSpPr>
          <p:cNvPr id="7" name="TextBox 6">
            <a:extLst>
              <a:ext uri="{FF2B5EF4-FFF2-40B4-BE49-F238E27FC236}">
                <a16:creationId xmlns:a16="http://schemas.microsoft.com/office/drawing/2014/main" id="{A7C8F87C-1B13-8D83-0EFA-248A1D2F92AC}"/>
              </a:ext>
            </a:extLst>
          </p:cNvPr>
          <p:cNvSpPr txBox="1"/>
          <p:nvPr/>
        </p:nvSpPr>
        <p:spPr>
          <a:xfrm>
            <a:off x="915000" y="6482701"/>
            <a:ext cx="7200000" cy="153888"/>
          </a:xfrm>
          <a:prstGeom prst="rect">
            <a:avLst/>
          </a:prstGeom>
          <a:noFill/>
        </p:spPr>
        <p:txBody>
          <a:bodyPr wrap="square" lIns="0" tIns="0" rIns="0" bIns="0" rtlCol="0">
            <a:noAutofit/>
          </a:bodyPr>
          <a:lstStyle/>
          <a:p>
            <a:pPr marL="0" marR="0" lvl="0" indent="0" algn="l" defTabSz="412709" rtl="0" eaLnBrk="1" fontAlgn="auto" latinLnBrk="0" hangingPunct="0">
              <a:lnSpc>
                <a:spcPct val="100000"/>
              </a:lnSpc>
              <a:spcBef>
                <a:spcPts val="0"/>
              </a:spcBef>
              <a:spcAft>
                <a:spcPts val="0"/>
              </a:spcAft>
              <a:buClrTx/>
              <a:buSzTx/>
              <a:buFontTx/>
              <a:buNone/>
              <a:tabLst/>
              <a:defRPr/>
            </a:pPr>
            <a:r>
              <a:rPr kumimoji="0" lang="en-GB" sz="1000" b="0" i="0" u="none" strike="noStrike" kern="0" cap="none" spc="-2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Faden</a:t>
            </a:r>
            <a:r>
              <a:rPr kumimoji="0" lang="en-GB" sz="1000" b="0" i="0"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G, et al. </a:t>
            </a:r>
            <a:r>
              <a:rPr kumimoji="0" lang="en-GB" sz="1000" b="0" i="1"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Diabetes Res Clin </a:t>
            </a:r>
            <a:r>
              <a:rPr kumimoji="0" lang="en-GB" sz="1000" b="0" i="1" u="none" strike="noStrike" kern="0" cap="none" spc="-2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Pract</a:t>
            </a:r>
            <a:r>
              <a:rPr kumimoji="0" lang="en-GB" sz="1000" b="0" i="0"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2013;101(3):309-16. DOI: 10.1016/j.diabres.2013.07.004</a:t>
            </a:r>
          </a:p>
        </p:txBody>
      </p:sp>
      <p:sp>
        <p:nvSpPr>
          <p:cNvPr id="8" name="Rectangle 7">
            <a:extLst>
              <a:ext uri="{FF2B5EF4-FFF2-40B4-BE49-F238E27FC236}">
                <a16:creationId xmlns:a16="http://schemas.microsoft.com/office/drawing/2014/main" id="{18F3171D-416F-BA7D-BC40-35C813918B27}"/>
              </a:ext>
            </a:extLst>
          </p:cNvPr>
          <p:cNvSpPr/>
          <p:nvPr/>
        </p:nvSpPr>
        <p:spPr>
          <a:xfrm>
            <a:off x="8385835" y="2976167"/>
            <a:ext cx="2568995" cy="1323439"/>
          </a:xfrm>
          <a:prstGeom prst="rect">
            <a:avLst/>
          </a:prstGeom>
          <a:noFill/>
        </p:spPr>
        <p:txBody>
          <a:bodyPr wrap="square">
            <a:spAutoFit/>
          </a:bodyPr>
          <a:lstStyle/>
          <a:p>
            <a:pPr marL="0" marR="0" lvl="0" indent="0" algn="l" defTabSz="457143" rtl="0" eaLnBrk="1" fontAlgn="auto" latinLnBrk="0" hangingPunct="0">
              <a:lnSpc>
                <a:spcPct val="100000"/>
              </a:lnSpc>
              <a:spcBef>
                <a:spcPts val="0"/>
              </a:spcBef>
              <a:spcAft>
                <a:spcPts val="0"/>
              </a:spcAft>
              <a:buClr>
                <a:srgbClr val="830051"/>
              </a:buClr>
              <a:buSzTx/>
              <a:buFontTx/>
              <a:buNone/>
              <a:tabLst/>
              <a:defRPr/>
            </a:pPr>
            <a:r>
              <a:rPr kumimoji="0" lang="en-US" sz="2000" b="1" i="0" u="none" strike="noStrike" kern="0" cap="none" spc="0" normalizeH="0" baseline="0" noProof="0" dirty="0">
                <a:ln>
                  <a:noFill/>
                </a:ln>
                <a:solidFill>
                  <a:srgbClr val="E5087C"/>
                </a:solidFill>
                <a:effectLst/>
                <a:uLnTx/>
                <a:uFillTx/>
                <a:latin typeface="Arial"/>
                <a:ea typeface="+mn-ea"/>
                <a:cs typeface="Arial"/>
                <a:sym typeface="Arial"/>
              </a:rPr>
              <a:t>68% had evidence of  LV dysfunction 5-years after their T2DM diagnosis</a:t>
            </a:r>
            <a:endParaRPr kumimoji="0" lang="en-US" sz="2000" b="1" i="0" u="none" strike="noStrike" kern="0" cap="none" spc="0" normalizeH="0" baseline="30000" noProof="0" dirty="0">
              <a:ln>
                <a:noFill/>
              </a:ln>
              <a:solidFill>
                <a:srgbClr val="E5087C"/>
              </a:solidFill>
              <a:effectLst/>
              <a:uLnTx/>
              <a:uFillTx/>
              <a:latin typeface="Arial"/>
              <a:ea typeface="+mn-ea"/>
              <a:cs typeface="Arial"/>
              <a:sym typeface="Arial"/>
            </a:endParaRPr>
          </a:p>
        </p:txBody>
      </p:sp>
      <p:graphicFrame>
        <p:nvGraphicFramePr>
          <p:cNvPr id="9" name="Chart 8">
            <a:extLst>
              <a:ext uri="{FF2B5EF4-FFF2-40B4-BE49-F238E27FC236}">
                <a16:creationId xmlns:a16="http://schemas.microsoft.com/office/drawing/2014/main" id="{51915B09-86D8-99FE-01ED-D1C892119F3A}"/>
              </a:ext>
            </a:extLst>
          </p:cNvPr>
          <p:cNvGraphicFramePr/>
          <p:nvPr/>
        </p:nvGraphicFramePr>
        <p:xfrm>
          <a:off x="3263145" y="1456369"/>
          <a:ext cx="5665710" cy="47997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a:extLst>
              <a:ext uri="{FF2B5EF4-FFF2-40B4-BE49-F238E27FC236}">
                <a16:creationId xmlns:a16="http://schemas.microsoft.com/office/drawing/2014/main" id="{A374298C-FAD2-D10E-444D-755FED54F27E}"/>
              </a:ext>
            </a:extLst>
          </p:cNvPr>
          <p:cNvSpPr txBox="1"/>
          <p:nvPr/>
        </p:nvSpPr>
        <p:spPr>
          <a:xfrm>
            <a:off x="6467116" y="4063441"/>
            <a:ext cx="1359854" cy="37497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Systolic LVD</a:t>
            </a:r>
          </a:p>
          <a:p>
            <a:pPr marL="0" marR="0" lvl="0" indent="0" algn="ctr" defTabSz="457143" rtl="0" eaLnBrk="1"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TextBox 1">
            <a:extLst>
              <a:ext uri="{FF2B5EF4-FFF2-40B4-BE49-F238E27FC236}">
                <a16:creationId xmlns:a16="http://schemas.microsoft.com/office/drawing/2014/main" id="{24A0C939-2458-431A-236C-7A5DC812F678}"/>
              </a:ext>
            </a:extLst>
          </p:cNvPr>
          <p:cNvSpPr txBox="1"/>
          <p:nvPr/>
        </p:nvSpPr>
        <p:spPr>
          <a:xfrm>
            <a:off x="5008664" y="4825932"/>
            <a:ext cx="1410240" cy="6227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Systolic and</a:t>
            </a:r>
          </a:p>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diastolic LVD</a:t>
            </a:r>
          </a:p>
        </p:txBody>
      </p:sp>
      <p:sp>
        <p:nvSpPr>
          <p:cNvPr id="16" name="TextBox 1">
            <a:extLst>
              <a:ext uri="{FF2B5EF4-FFF2-40B4-BE49-F238E27FC236}">
                <a16:creationId xmlns:a16="http://schemas.microsoft.com/office/drawing/2014/main" id="{287689A2-88A1-056F-601F-13F2AFC29B29}"/>
              </a:ext>
            </a:extLst>
          </p:cNvPr>
          <p:cNvSpPr txBox="1"/>
          <p:nvPr/>
        </p:nvSpPr>
        <p:spPr>
          <a:xfrm>
            <a:off x="6187012" y="2633749"/>
            <a:ext cx="1046224" cy="58664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Diastolic </a:t>
            </a:r>
          </a:p>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LVD</a:t>
            </a:r>
          </a:p>
        </p:txBody>
      </p:sp>
      <p:sp>
        <p:nvSpPr>
          <p:cNvPr id="17" name="TextBox 1">
            <a:extLst>
              <a:ext uri="{FF2B5EF4-FFF2-40B4-BE49-F238E27FC236}">
                <a16:creationId xmlns:a16="http://schemas.microsoft.com/office/drawing/2014/main" id="{BD32F79C-F253-F641-5AF4-6CBED83427B1}"/>
              </a:ext>
            </a:extLst>
          </p:cNvPr>
          <p:cNvSpPr txBox="1"/>
          <p:nvPr/>
        </p:nvSpPr>
        <p:spPr>
          <a:xfrm>
            <a:off x="4499999" y="3060247"/>
            <a:ext cx="1108680" cy="6227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Normal LV</a:t>
            </a:r>
          </a:p>
          <a:p>
            <a:pPr marL="0" marR="0" lvl="0" indent="0" algn="ctr" defTabSz="457143" rtl="0" eaLnBrk="1" fontAlgn="auto" latinLnBrk="0" hangingPunct="0">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function</a:t>
            </a:r>
          </a:p>
        </p:txBody>
      </p:sp>
      <p:sp>
        <p:nvSpPr>
          <p:cNvPr id="18" name="Rectangle 17">
            <a:extLst>
              <a:ext uri="{FF2B5EF4-FFF2-40B4-BE49-F238E27FC236}">
                <a16:creationId xmlns:a16="http://schemas.microsoft.com/office/drawing/2014/main" id="{58C77176-C0E0-D028-A935-F4DBC2A30A7F}"/>
              </a:ext>
            </a:extLst>
          </p:cNvPr>
          <p:cNvSpPr/>
          <p:nvPr/>
        </p:nvSpPr>
        <p:spPr>
          <a:xfrm>
            <a:off x="1052797" y="5190734"/>
            <a:ext cx="2793989" cy="515932"/>
          </a:xfrm>
          <a:prstGeom prst="rect">
            <a:avLst/>
          </a:prstGeom>
          <a:noFill/>
        </p:spPr>
        <p:txBody>
          <a:bodyPr wrap="square">
            <a:noAutofit/>
          </a:bodyPr>
          <a:lstStyle/>
          <a:p>
            <a:pPr marL="0" marR="0" lvl="0" indent="0" algn="l" defTabSz="457143" rtl="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Based on a prospective study of 386 people with T2DM </a:t>
            </a:r>
            <a:r>
              <a:rPr kumimoji="0" lang="en-GB" sz="1400" i="0" u="none" strike="noStrike" kern="0" cap="none" spc="0" normalizeH="0" baseline="0" noProof="0" dirty="0">
                <a:ln>
                  <a:noFill/>
                </a:ln>
                <a:solidFill>
                  <a:srgbClr val="FF0000"/>
                </a:solidFill>
                <a:effectLst/>
                <a:uLnTx/>
                <a:uFillTx/>
                <a:latin typeface="Arial"/>
                <a:ea typeface="+mn-ea"/>
                <a:cs typeface="Arial"/>
                <a:sym typeface="Arial"/>
              </a:rPr>
              <a:t>without overt cardiac disease</a:t>
            </a:r>
          </a:p>
        </p:txBody>
      </p:sp>
    </p:spTree>
    <p:extLst>
      <p:ext uri="{BB962C8B-B14F-4D97-AF65-F5344CB8AC3E}">
        <p14:creationId xmlns:p14="http://schemas.microsoft.com/office/powerpoint/2010/main" val="3919840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1958-737A-7A9A-D6FC-8AAF38E3E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D0BE1-64F6-153C-8B44-1CCEE91F3A22}"/>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b="1" dirty="0">
                <a:solidFill>
                  <a:schemeClr val="bg1"/>
                </a:solidFill>
                <a:latin typeface="Arial" panose="020B0604020202020204" pitchFamily="34" charset="0"/>
                <a:cs typeface="Arial" panose="020B0604020202020204" pitchFamily="34" charset="0"/>
              </a:rPr>
              <a:t>Forgotten: </a:t>
            </a:r>
            <a:r>
              <a:rPr lang="en-GB" sz="3600" dirty="0">
                <a:solidFill>
                  <a:schemeClr val="bg1"/>
                </a:solidFill>
                <a:latin typeface="Arial" panose="020B0604020202020204" pitchFamily="34" charset="0"/>
                <a:cs typeface="Arial" panose="020B0604020202020204" pitchFamily="34" charset="0"/>
              </a:rPr>
              <a:t>28% of patients in a Type 2 Diabetes  population had undiagnosed Heart Failure</a:t>
            </a:r>
          </a:p>
        </p:txBody>
      </p:sp>
      <p:sp>
        <p:nvSpPr>
          <p:cNvPr id="5" name="Rectangle 4">
            <a:extLst>
              <a:ext uri="{FF2B5EF4-FFF2-40B4-BE49-F238E27FC236}">
                <a16:creationId xmlns:a16="http://schemas.microsoft.com/office/drawing/2014/main" id="{6B69F68C-DCF1-E8C6-14D1-342FCCCA41EA}"/>
              </a:ext>
            </a:extLst>
          </p:cNvPr>
          <p:cNvSpPr/>
          <p:nvPr/>
        </p:nvSpPr>
        <p:spPr>
          <a:xfrm>
            <a:off x="742450" y="1320855"/>
            <a:ext cx="10369550" cy="4882828"/>
          </a:xfrm>
          <a:prstGeom prst="rect">
            <a:avLst/>
          </a:prstGeom>
          <a:solidFill>
            <a:srgbClr val="F7F7F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 name="Content Placeholder 7">
            <a:extLst>
              <a:ext uri="{FF2B5EF4-FFF2-40B4-BE49-F238E27FC236}">
                <a16:creationId xmlns:a16="http://schemas.microsoft.com/office/drawing/2014/main" id="{56AD1943-F392-1228-CF87-6BCD672916E9}"/>
              </a:ext>
            </a:extLst>
          </p:cNvPr>
          <p:cNvSpPr txBox="1">
            <a:spLocks/>
          </p:cNvSpPr>
          <p:nvPr/>
        </p:nvSpPr>
        <p:spPr>
          <a:xfrm>
            <a:off x="1080000" y="1300976"/>
            <a:ext cx="10181535" cy="74249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180975" indent="-180975" algn="l" defTabSz="914400" rtl="0" eaLnBrk="1" latinLnBrk="0" hangingPunct="1">
              <a:lnSpc>
                <a:spcPct val="90000"/>
              </a:lnSpc>
              <a:spcBef>
                <a:spcPts val="500"/>
              </a:spcBef>
              <a:buClr>
                <a:srgbClr val="D60950"/>
              </a:buClr>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90000"/>
              </a:lnSpc>
              <a:spcBef>
                <a:spcPts val="500"/>
              </a:spcBef>
              <a:buClr>
                <a:srgbClr val="D60950"/>
              </a:buClr>
              <a:buFont typeface="Arial" panose="020B0604020202020204" pitchFamily="34" charset="0"/>
              <a:buChar char="–"/>
              <a:defRPr sz="1800" kern="1200">
                <a:solidFill>
                  <a:schemeClr val="tx1"/>
                </a:solidFill>
                <a:latin typeface="+mn-lt"/>
                <a:ea typeface="+mn-ea"/>
                <a:cs typeface="+mn-cs"/>
              </a:defRPr>
            </a:lvl3pPr>
            <a:lvl4pPr marL="542925" indent="-1809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712788"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893763" marR="0"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6pPr>
            <a:lvl7pPr marL="10731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30000" noProof="0" dirty="0">
              <a:ln>
                <a:noFill/>
              </a:ln>
              <a:solidFill>
                <a:srgbClr val="830051"/>
              </a:solidFill>
              <a:effectLst/>
              <a:uLnTx/>
              <a:uFillTx/>
              <a:latin typeface="Arial"/>
              <a:ea typeface="+mn-ea"/>
              <a:cs typeface="+mn-cs"/>
            </a:endParaRPr>
          </a:p>
        </p:txBody>
      </p:sp>
      <p:sp>
        <p:nvSpPr>
          <p:cNvPr id="11" name="TextBox 10">
            <a:extLst>
              <a:ext uri="{FF2B5EF4-FFF2-40B4-BE49-F238E27FC236}">
                <a16:creationId xmlns:a16="http://schemas.microsoft.com/office/drawing/2014/main" id="{0667F199-5AAB-16BB-CEF4-D22CBF4EFA24}"/>
              </a:ext>
            </a:extLst>
          </p:cNvPr>
          <p:cNvSpPr txBox="1"/>
          <p:nvPr/>
        </p:nvSpPr>
        <p:spPr>
          <a:xfrm>
            <a:off x="911225" y="6299325"/>
            <a:ext cx="7090082" cy="153888"/>
          </a:xfrm>
          <a:prstGeom prst="rect">
            <a:avLst/>
          </a:prstGeom>
          <a:noFill/>
        </p:spPr>
        <p:txBody>
          <a:bodyPr wrap="none" lIns="0" tIns="0" rIns="0" bIns="0" rtlCol="0" anchor="b" anchorCtr="0">
            <a:spAutoFit/>
          </a:bodyPr>
          <a:lstStyle/>
          <a:p>
            <a:pPr marL="0" marR="0" lvl="0" indent="0" algn="l" defTabSz="685731"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CV: cardiovascular; CVD: cardiovascular disease; HF: heart failure; MI: myocardial infarction; T2DM: Type 2 diabetes mellitus</a:t>
            </a:r>
          </a:p>
        </p:txBody>
      </p:sp>
      <p:sp>
        <p:nvSpPr>
          <p:cNvPr id="12" name="TextBox 11">
            <a:extLst>
              <a:ext uri="{FF2B5EF4-FFF2-40B4-BE49-F238E27FC236}">
                <a16:creationId xmlns:a16="http://schemas.microsoft.com/office/drawing/2014/main" id="{388E94BF-BDC9-8655-BCE1-19DA6B60BBF3}"/>
              </a:ext>
            </a:extLst>
          </p:cNvPr>
          <p:cNvSpPr txBox="1"/>
          <p:nvPr/>
        </p:nvSpPr>
        <p:spPr>
          <a:xfrm>
            <a:off x="911225" y="6483508"/>
            <a:ext cx="10455497" cy="153888"/>
          </a:xfrm>
          <a:prstGeom prst="rect">
            <a:avLst/>
          </a:prstGeom>
          <a:noFill/>
        </p:spPr>
        <p:txBody>
          <a:bodyPr wrap="square" lIns="0" tIns="0" rIns="0" bIns="0" rtlCol="0" anchor="b" anchorCtr="0">
            <a:spAutoFit/>
          </a:bodyPr>
          <a:lstStyle/>
          <a:p>
            <a:pPr marL="0" marR="0" lvl="0" indent="0" algn="l" defTabSz="412709" rtl="0" eaLnBrk="1" fontAlgn="auto" latinLnBrk="0" hangingPunct="0">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a:t>
            </a:r>
            <a:r>
              <a:rPr kumimoji="0" lang="pt-BR"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Boonman</a:t>
            </a:r>
            <a:r>
              <a:rPr kumimoji="0" lang="pt-BR"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-de Winter LJM, et al</a:t>
            </a: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pt-BR" sz="1000"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Diabetologia</a:t>
            </a:r>
            <a:r>
              <a:rPr kumimoji="0" lang="pt-BR"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2012; 55(8): 2154–2162. </a:t>
            </a: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DOI: 10.1007/s00125-012-2579-0 </a:t>
            </a:r>
            <a:endParaRPr kumimoji="0" lang="en-GB" sz="1000" b="0" i="0"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a:extLst>
              <a:ext uri="{FF2B5EF4-FFF2-40B4-BE49-F238E27FC236}">
                <a16:creationId xmlns:a16="http://schemas.microsoft.com/office/drawing/2014/main" id="{60402942-5406-B918-7854-ED45BC7C0573}"/>
              </a:ext>
            </a:extLst>
          </p:cNvPr>
          <p:cNvSpPr/>
          <p:nvPr/>
        </p:nvSpPr>
        <p:spPr>
          <a:xfrm>
            <a:off x="1175958" y="2385601"/>
            <a:ext cx="5693472" cy="215444"/>
          </a:xfrm>
          <a:prstGeom prst="rect">
            <a:avLst/>
          </a:prstGeom>
          <a:solidFill>
            <a:srgbClr val="F7F7F7"/>
          </a:solidFill>
        </p:spPr>
        <p:txBody>
          <a:bodyPr wrap="square">
            <a:spAutoFit/>
          </a:bodyPr>
          <a:lstStyle/>
          <a:p>
            <a:pPr marL="0" marR="0" lvl="0" indent="0" algn="ctr" defTabSz="457143" rtl="0" eaLnBrk="1" fontAlgn="auto" latinLnBrk="0" hangingPunct="0">
              <a:lnSpc>
                <a:spcPct val="100000"/>
              </a:lnSpc>
              <a:spcBef>
                <a:spcPts val="0"/>
              </a:spcBef>
              <a:spcAft>
                <a:spcPts val="0"/>
              </a:spcAft>
              <a:buClrTx/>
              <a:buSzTx/>
              <a:buFontTx/>
              <a:buNone/>
              <a:tabLst/>
              <a:defRPr sz="1000" b="1" i="0" u="none" strike="noStrike" kern="1200" spc="0" baseline="0">
                <a:solidFill>
                  <a:srgbClr val="F0AB00"/>
                </a:solidFill>
                <a:latin typeface="+mn-lt"/>
                <a:ea typeface="+mn-ea"/>
                <a:cs typeface="+mn-cs"/>
              </a:defRPr>
            </a:pPr>
            <a:endParaRPr kumimoji="0" lang="en-US" sz="1200" b="1" i="0" u="none" strike="noStrike" kern="1200" cap="none" spc="0" normalizeH="0" baseline="30000" noProof="0" dirty="0">
              <a:ln>
                <a:noFill/>
              </a:ln>
              <a:solidFill>
                <a:srgbClr val="FCAF17"/>
              </a:solidFill>
              <a:effectLst/>
              <a:uLnTx/>
              <a:uFillTx/>
              <a:latin typeface="Arial" panose="020B0604020202020204"/>
              <a:ea typeface="+mn-ea"/>
              <a:cs typeface="Arial"/>
              <a:sym typeface="Arial"/>
            </a:endParaRPr>
          </a:p>
        </p:txBody>
      </p:sp>
      <p:graphicFrame>
        <p:nvGraphicFramePr>
          <p:cNvPr id="14" name="Chart 13">
            <a:extLst>
              <a:ext uri="{FF2B5EF4-FFF2-40B4-BE49-F238E27FC236}">
                <a16:creationId xmlns:a16="http://schemas.microsoft.com/office/drawing/2014/main" id="{315F63A5-1AF5-FE1D-C774-D73256BA8093}"/>
              </a:ext>
            </a:extLst>
          </p:cNvPr>
          <p:cNvGraphicFramePr/>
          <p:nvPr/>
        </p:nvGraphicFramePr>
        <p:xfrm>
          <a:off x="4266979" y="2557057"/>
          <a:ext cx="3605790" cy="3634740"/>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9BCB0FE7-771B-A858-5D5D-004D2D4EBE97}"/>
              </a:ext>
            </a:extLst>
          </p:cNvPr>
          <p:cNvSpPr/>
          <p:nvPr/>
        </p:nvSpPr>
        <p:spPr>
          <a:xfrm>
            <a:off x="1080000" y="5341291"/>
            <a:ext cx="3492957" cy="740101"/>
          </a:xfrm>
          <a:prstGeom prst="rect">
            <a:avLst/>
          </a:prstGeom>
          <a:noFill/>
        </p:spPr>
        <p:txBody>
          <a:bodyPr wrap="square" lIns="0" tIns="0" rIns="0" bIns="0">
            <a:noAutofit/>
          </a:bodyPr>
          <a:lstStyle/>
          <a:p>
            <a:pPr marL="0" marR="0" lvl="0" indent="0" algn="l" defTabSz="457143" rtl="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Based on a cross-sectional study of 581 patients aged 60 years or over with T2DM</a:t>
            </a:r>
          </a:p>
        </p:txBody>
      </p:sp>
      <p:sp>
        <p:nvSpPr>
          <p:cNvPr id="20" name="TextBox 19">
            <a:extLst>
              <a:ext uri="{FF2B5EF4-FFF2-40B4-BE49-F238E27FC236}">
                <a16:creationId xmlns:a16="http://schemas.microsoft.com/office/drawing/2014/main" id="{B962C6CF-CF13-2188-9410-BBE18C40E78F}"/>
              </a:ext>
            </a:extLst>
          </p:cNvPr>
          <p:cNvSpPr txBox="1"/>
          <p:nvPr/>
        </p:nvSpPr>
        <p:spPr>
          <a:xfrm>
            <a:off x="6334237" y="2186960"/>
            <a:ext cx="4072984" cy="369332"/>
          </a:xfrm>
          <a:prstGeom prst="rect">
            <a:avLst/>
          </a:prstGeom>
          <a:noFill/>
        </p:spPr>
        <p:txBody>
          <a:bodyPr wrap="square" rtlCol="0">
            <a:spAutoFit/>
          </a:bodyPr>
          <a:lstStyle/>
          <a:p>
            <a:pPr marL="0" marR="0" lvl="0" indent="0" algn="l" defTabSz="457143" rtl="0" eaLnBrk="1" fontAlgn="auto" latinLnBrk="0" hangingPunct="0">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000000"/>
                </a:solidFill>
                <a:effectLst/>
                <a:uLnTx/>
                <a:uFillTx/>
                <a:latin typeface="Arial"/>
                <a:ea typeface="+mn-ea"/>
                <a:cs typeface="Arial"/>
                <a:sym typeface="Arial"/>
              </a:rPr>
              <a:t>HF with reduced ejection fraction</a:t>
            </a:r>
          </a:p>
        </p:txBody>
      </p:sp>
      <p:sp>
        <p:nvSpPr>
          <p:cNvPr id="21" name="TextBox 20">
            <a:extLst>
              <a:ext uri="{FF2B5EF4-FFF2-40B4-BE49-F238E27FC236}">
                <a16:creationId xmlns:a16="http://schemas.microsoft.com/office/drawing/2014/main" id="{C73B020E-C655-BA71-15D5-BF824D888D06}"/>
              </a:ext>
            </a:extLst>
          </p:cNvPr>
          <p:cNvSpPr txBox="1"/>
          <p:nvPr/>
        </p:nvSpPr>
        <p:spPr>
          <a:xfrm>
            <a:off x="7872769" y="3410491"/>
            <a:ext cx="3239231" cy="646331"/>
          </a:xfrm>
          <a:prstGeom prst="rect">
            <a:avLst/>
          </a:prstGeom>
          <a:noFill/>
        </p:spPr>
        <p:txBody>
          <a:bodyPr wrap="square" rtlCol="0">
            <a:spAutoFit/>
          </a:bodyPr>
          <a:lstStyle/>
          <a:p>
            <a:pPr marL="0" marR="0" lvl="0" indent="0" algn="l" defTabSz="457143" rtl="0" eaLnBrk="1" fontAlgn="auto" latinLnBrk="0" hangingPunct="0">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000000"/>
                </a:solidFill>
                <a:effectLst/>
                <a:uLnTx/>
                <a:uFillTx/>
                <a:latin typeface="Arial"/>
                <a:ea typeface="+mn-ea"/>
                <a:cs typeface="Arial"/>
                <a:sym typeface="Arial"/>
              </a:rPr>
              <a:t>HF with preserved ejection fraction</a:t>
            </a:r>
          </a:p>
        </p:txBody>
      </p:sp>
      <p:sp>
        <p:nvSpPr>
          <p:cNvPr id="22" name="TextBox 21">
            <a:extLst>
              <a:ext uri="{FF2B5EF4-FFF2-40B4-BE49-F238E27FC236}">
                <a16:creationId xmlns:a16="http://schemas.microsoft.com/office/drawing/2014/main" id="{3E3E61FD-6577-F1F7-C99A-B3EC0DE64BCB}"/>
              </a:ext>
            </a:extLst>
          </p:cNvPr>
          <p:cNvSpPr txBox="1"/>
          <p:nvPr/>
        </p:nvSpPr>
        <p:spPr>
          <a:xfrm>
            <a:off x="3393163" y="3943858"/>
            <a:ext cx="1802713" cy="369332"/>
          </a:xfrm>
          <a:prstGeom prst="rect">
            <a:avLst/>
          </a:prstGeom>
          <a:noFill/>
        </p:spPr>
        <p:txBody>
          <a:bodyPr wrap="square" rtlCol="0">
            <a:spAutoFit/>
          </a:bodyPr>
          <a:lstStyle/>
          <a:p>
            <a:pPr marL="0" marR="0" lvl="0" indent="0" algn="l" defTabSz="457143" rtl="0" eaLnBrk="1" fontAlgn="auto" latinLnBrk="0" hangingPunct="0">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000000"/>
                </a:solidFill>
                <a:effectLst/>
                <a:uLnTx/>
                <a:uFillTx/>
                <a:latin typeface="Arial"/>
                <a:ea typeface="+mn-ea"/>
                <a:cs typeface="Arial"/>
                <a:sym typeface="Arial"/>
              </a:rPr>
              <a:t>No HF</a:t>
            </a:r>
          </a:p>
        </p:txBody>
      </p:sp>
    </p:spTree>
    <p:extLst>
      <p:ext uri="{BB962C8B-B14F-4D97-AF65-F5344CB8AC3E}">
        <p14:creationId xmlns:p14="http://schemas.microsoft.com/office/powerpoint/2010/main" val="6202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D3F7-98D3-14D8-BE19-0029DA60C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42848-CC6C-C22D-418C-4078A5109537}"/>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Even “Stable” HF Patients are at Higher Risk than High-Risk ASCVD Patients</a:t>
            </a:r>
          </a:p>
        </p:txBody>
      </p:sp>
      <p:sp>
        <p:nvSpPr>
          <p:cNvPr id="3" name="Text Placeholder 5">
            <a:extLst>
              <a:ext uri="{FF2B5EF4-FFF2-40B4-BE49-F238E27FC236}">
                <a16:creationId xmlns:a16="http://schemas.microsoft.com/office/drawing/2014/main" id="{2261FBBF-F435-9982-EC37-B9DC9A71772A}"/>
              </a:ext>
            </a:extLst>
          </p:cNvPr>
          <p:cNvSpPr txBox="1">
            <a:spLocks/>
          </p:cNvSpPr>
          <p:nvPr/>
        </p:nvSpPr>
        <p:spPr>
          <a:xfrm>
            <a:off x="838200" y="6430985"/>
            <a:ext cx="9831557" cy="2825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solidFill>
                  <a:schemeClr val="tx2"/>
                </a:solidFill>
                <a:cs typeface="Arial"/>
              </a:rPr>
              <a:t>ASCVD</a:t>
            </a:r>
            <a:r>
              <a:rPr lang="en-US" sz="800" dirty="0">
                <a:solidFill>
                  <a:schemeClr val="tx2"/>
                </a:solidFill>
                <a:cs typeface="Arial"/>
              </a:rPr>
              <a:t>, atherosclerotic cardiovascular disease. </a:t>
            </a:r>
            <a:r>
              <a:rPr lang="en-US" sz="800" b="1" dirty="0">
                <a:solidFill>
                  <a:schemeClr val="tx2"/>
                </a:solidFill>
                <a:cs typeface="Calibri"/>
              </a:rPr>
              <a:t>GDMT</a:t>
            </a:r>
            <a:r>
              <a:rPr lang="en-US" sz="800" dirty="0">
                <a:solidFill>
                  <a:schemeClr val="tx2"/>
                </a:solidFill>
                <a:cs typeface="Calibri"/>
              </a:rPr>
              <a:t>; Guideline Directed Medical Therapy. </a:t>
            </a:r>
            <a:r>
              <a:rPr lang="en-US" sz="800" b="1" dirty="0">
                <a:solidFill>
                  <a:schemeClr val="tx2"/>
                </a:solidFill>
                <a:cs typeface="Calibri"/>
              </a:rPr>
              <a:t>HF</a:t>
            </a:r>
            <a:r>
              <a:rPr lang="en-US" sz="800" dirty="0">
                <a:solidFill>
                  <a:schemeClr val="tx2"/>
                </a:solidFill>
                <a:cs typeface="Calibri"/>
              </a:rPr>
              <a:t>; Heart Failure. </a:t>
            </a:r>
            <a:r>
              <a:rPr lang="en-US" sz="800" b="1" dirty="0">
                <a:solidFill>
                  <a:schemeClr val="tx2"/>
                </a:solidFill>
                <a:cs typeface="Arial"/>
              </a:rPr>
              <a:t>HFrEF</a:t>
            </a:r>
            <a:r>
              <a:rPr lang="en-US" sz="800" dirty="0">
                <a:solidFill>
                  <a:schemeClr val="tx2"/>
                </a:solidFill>
                <a:cs typeface="Arial"/>
              </a:rPr>
              <a:t>; Heart Failure with Reduced Ejection Fraction. </a:t>
            </a:r>
            <a:r>
              <a:rPr lang="en-US" sz="800" b="1" dirty="0">
                <a:solidFill>
                  <a:schemeClr val="tx2"/>
                </a:solidFill>
                <a:cs typeface="Arial"/>
              </a:rPr>
              <a:t>NYHA</a:t>
            </a:r>
            <a:r>
              <a:rPr lang="en-US" sz="800" dirty="0">
                <a:solidFill>
                  <a:schemeClr val="tx2"/>
                </a:solidFill>
                <a:cs typeface="Arial"/>
              </a:rPr>
              <a:t>; New York Heart Association.  </a:t>
            </a:r>
            <a:endParaRPr lang="en-US" dirty="0">
              <a:solidFill>
                <a:schemeClr val="tx2"/>
              </a:solidFill>
              <a:cs typeface="Calibri"/>
            </a:endParaRPr>
          </a:p>
          <a:p>
            <a:pPr algn="l"/>
            <a:r>
              <a:rPr lang="en-US" sz="800" dirty="0">
                <a:solidFill>
                  <a:schemeClr val="tx2"/>
                </a:solidFill>
                <a:cs typeface="Arial"/>
              </a:rPr>
              <a:t>Greene SJ, </a:t>
            </a:r>
            <a:r>
              <a:rPr lang="en-US" sz="800" i="1" dirty="0">
                <a:solidFill>
                  <a:schemeClr val="tx2"/>
                </a:solidFill>
                <a:cs typeface="Arial"/>
              </a:rPr>
              <a:t>et al</a:t>
            </a:r>
            <a:r>
              <a:rPr lang="en-US" sz="800" dirty="0">
                <a:solidFill>
                  <a:schemeClr val="tx2"/>
                </a:solidFill>
                <a:cs typeface="Arial"/>
              </a:rPr>
              <a:t>. </a:t>
            </a:r>
            <a:r>
              <a:rPr lang="en-US" sz="800" i="1" dirty="0">
                <a:solidFill>
                  <a:schemeClr val="tx2"/>
                </a:solidFill>
                <a:cs typeface="Arial"/>
              </a:rPr>
              <a:t>JAMA </a:t>
            </a:r>
            <a:r>
              <a:rPr lang="en-US" sz="800" dirty="0">
                <a:solidFill>
                  <a:schemeClr val="tx2"/>
                </a:solidFill>
                <a:cs typeface="Arial"/>
              </a:rPr>
              <a:t>2021; 326(suppl):2261–2262; Lam CSP, </a:t>
            </a:r>
            <a:r>
              <a:rPr lang="en-US" sz="800" i="1" dirty="0">
                <a:solidFill>
                  <a:schemeClr val="tx2"/>
                </a:solidFill>
                <a:cs typeface="Arial"/>
              </a:rPr>
              <a:t>et al</a:t>
            </a:r>
            <a:r>
              <a:rPr lang="en-US" sz="800" dirty="0">
                <a:solidFill>
                  <a:schemeClr val="tx2"/>
                </a:solidFill>
                <a:cs typeface="Arial"/>
              </a:rPr>
              <a:t>. </a:t>
            </a:r>
            <a:r>
              <a:rPr lang="en-US" sz="800" i="1" dirty="0">
                <a:solidFill>
                  <a:schemeClr val="tx2"/>
                </a:solidFill>
                <a:cs typeface="Arial"/>
              </a:rPr>
              <a:t>JAMA </a:t>
            </a:r>
            <a:r>
              <a:rPr lang="en-US" sz="800" i="1" dirty="0" err="1">
                <a:solidFill>
                  <a:schemeClr val="tx2"/>
                </a:solidFill>
                <a:cs typeface="Arial"/>
              </a:rPr>
              <a:t>Cardiol</a:t>
            </a:r>
            <a:r>
              <a:rPr lang="en-US" sz="800" i="1" dirty="0">
                <a:solidFill>
                  <a:schemeClr val="tx2"/>
                </a:solidFill>
                <a:cs typeface="Arial"/>
              </a:rPr>
              <a:t> </a:t>
            </a:r>
            <a:r>
              <a:rPr lang="en-US" sz="800" dirty="0">
                <a:solidFill>
                  <a:schemeClr val="tx2"/>
                </a:solidFill>
                <a:cs typeface="Arial"/>
              </a:rPr>
              <a:t>2021; 6:706–712 </a:t>
            </a:r>
            <a:endParaRPr lang="en-US" dirty="0">
              <a:solidFill>
                <a:schemeClr val="tx2"/>
              </a:solidFill>
              <a:cs typeface="Calibri"/>
            </a:endParaRPr>
          </a:p>
        </p:txBody>
      </p:sp>
      <p:grpSp>
        <p:nvGrpSpPr>
          <p:cNvPr id="4" name="Group 3">
            <a:extLst>
              <a:ext uri="{FF2B5EF4-FFF2-40B4-BE49-F238E27FC236}">
                <a16:creationId xmlns:a16="http://schemas.microsoft.com/office/drawing/2014/main" id="{CD881D8D-0B0E-9D5F-10B4-EB2FF822E342}"/>
              </a:ext>
            </a:extLst>
          </p:cNvPr>
          <p:cNvGrpSpPr/>
          <p:nvPr/>
        </p:nvGrpSpPr>
        <p:grpSpPr>
          <a:xfrm>
            <a:off x="838200" y="1390650"/>
            <a:ext cx="8497186" cy="4701806"/>
            <a:chOff x="838200" y="1390650"/>
            <a:chExt cx="7924785" cy="4484499"/>
          </a:xfrm>
        </p:grpSpPr>
        <p:sp>
          <p:nvSpPr>
            <p:cNvPr id="7" name="TextBox 6">
              <a:extLst>
                <a:ext uri="{FF2B5EF4-FFF2-40B4-BE49-F238E27FC236}">
                  <a16:creationId xmlns:a16="http://schemas.microsoft.com/office/drawing/2014/main" id="{A67894ED-8BF4-3CA9-DDB8-E6298657896B}"/>
                </a:ext>
              </a:extLst>
            </p:cNvPr>
            <p:cNvSpPr txBox="1"/>
            <p:nvPr/>
          </p:nvSpPr>
          <p:spPr>
            <a:xfrm>
              <a:off x="5617675" y="2648780"/>
              <a:ext cx="451820"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C92425"/>
                  </a:solidFill>
                  <a:effectLst/>
                  <a:uLnTx/>
                  <a:uFillTx/>
                  <a:latin typeface="Arial" panose="020B0604020202020204" pitchFamily="34" charset="0"/>
                  <a:ea typeface="+mn-ea"/>
                  <a:cs typeface="Arial" panose="020B0604020202020204" pitchFamily="34" charset="0"/>
                </a:rPr>
                <a:t>~40%</a:t>
              </a:r>
            </a:p>
          </p:txBody>
        </p:sp>
        <p:sp>
          <p:nvSpPr>
            <p:cNvPr id="8" name="TextBox 7">
              <a:extLst>
                <a:ext uri="{FF2B5EF4-FFF2-40B4-BE49-F238E27FC236}">
                  <a16:creationId xmlns:a16="http://schemas.microsoft.com/office/drawing/2014/main" id="{2B135FD1-8E0A-2DAC-2975-818B7DA3DD78}"/>
                </a:ext>
              </a:extLst>
            </p:cNvPr>
            <p:cNvSpPr txBox="1"/>
            <p:nvPr/>
          </p:nvSpPr>
          <p:spPr>
            <a:xfrm>
              <a:off x="5617675" y="3722899"/>
              <a:ext cx="451820"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C92425"/>
                  </a:solidFill>
                  <a:effectLst/>
                  <a:uLnTx/>
                  <a:uFillTx/>
                  <a:latin typeface="Arial" panose="020B0604020202020204" pitchFamily="34" charset="0"/>
                  <a:ea typeface="+mn-ea"/>
                  <a:cs typeface="Arial" panose="020B0604020202020204" pitchFamily="34" charset="0"/>
                </a:rPr>
                <a:t>~10%</a:t>
              </a:r>
            </a:p>
          </p:txBody>
        </p:sp>
        <p:sp>
          <p:nvSpPr>
            <p:cNvPr id="9" name="TextBox 8">
              <a:extLst>
                <a:ext uri="{FF2B5EF4-FFF2-40B4-BE49-F238E27FC236}">
                  <a16:creationId xmlns:a16="http://schemas.microsoft.com/office/drawing/2014/main" id="{085508FC-B3AD-3554-0FE7-422D00F3F959}"/>
                </a:ext>
              </a:extLst>
            </p:cNvPr>
            <p:cNvSpPr txBox="1"/>
            <p:nvPr/>
          </p:nvSpPr>
          <p:spPr>
            <a:xfrm>
              <a:off x="4174234" y="1390650"/>
              <a:ext cx="107205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C92425"/>
                  </a:solidFill>
                  <a:effectLst/>
                  <a:uLnTx/>
                  <a:uFillTx/>
                  <a:latin typeface="Arial" panose="020B0604020202020204" pitchFamily="34" charset="0"/>
                  <a:ea typeface="+mn-ea"/>
                  <a:cs typeface="Arial" panose="020B0604020202020204" pitchFamily="34" charset="0"/>
                </a:rPr>
                <a:t>HEART FAILURE</a:t>
              </a:r>
            </a:p>
          </p:txBody>
        </p:sp>
        <p:sp>
          <p:nvSpPr>
            <p:cNvPr id="10" name="Rectangle 9">
              <a:extLst>
                <a:ext uri="{FF2B5EF4-FFF2-40B4-BE49-F238E27FC236}">
                  <a16:creationId xmlns:a16="http://schemas.microsoft.com/office/drawing/2014/main" id="{091A5ED2-5063-97E7-F04F-5F9A67B19CEB}"/>
                </a:ext>
              </a:extLst>
            </p:cNvPr>
            <p:cNvSpPr/>
            <p:nvPr/>
          </p:nvSpPr>
          <p:spPr>
            <a:xfrm>
              <a:off x="4174234" y="1621284"/>
              <a:ext cx="1072055" cy="2187222"/>
            </a:xfrm>
            <a:prstGeom prst="rect">
              <a:avLst/>
            </a:prstGeom>
            <a:gradFill flip="none" rotWithShape="1">
              <a:gsLst>
                <a:gs pos="0">
                  <a:srgbClr val="7F0000"/>
                </a:gs>
                <a:gs pos="100000">
                  <a:srgbClr val="C92425"/>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7F6CE418-DB1C-80F0-36CE-5445061D981F}"/>
                </a:ext>
              </a:extLst>
            </p:cNvPr>
            <p:cNvSpPr/>
            <p:nvPr/>
          </p:nvSpPr>
          <p:spPr>
            <a:xfrm>
              <a:off x="4174234" y="3808504"/>
              <a:ext cx="1072055" cy="20534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42638D5-DF1E-5142-90A9-4A02CE5FB88A}"/>
                </a:ext>
              </a:extLst>
            </p:cNvPr>
            <p:cNvSpPr txBox="1"/>
            <p:nvPr/>
          </p:nvSpPr>
          <p:spPr>
            <a:xfrm>
              <a:off x="4174234" y="2429413"/>
              <a:ext cx="107205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VERY EXTREME HIGH RISK</a:t>
              </a:r>
            </a:p>
          </p:txBody>
        </p:sp>
        <p:sp>
          <p:nvSpPr>
            <p:cNvPr id="17" name="TextBox 16">
              <a:extLst>
                <a:ext uri="{FF2B5EF4-FFF2-40B4-BE49-F238E27FC236}">
                  <a16:creationId xmlns:a16="http://schemas.microsoft.com/office/drawing/2014/main" id="{39BCCEA2-BD19-18BC-AC82-52D1294C3480}"/>
                </a:ext>
              </a:extLst>
            </p:cNvPr>
            <p:cNvSpPr txBox="1"/>
            <p:nvPr/>
          </p:nvSpPr>
          <p:spPr>
            <a:xfrm>
              <a:off x="4174234" y="3400548"/>
              <a:ext cx="107205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EXTREME </a:t>
              </a:r>
              <a:br>
                <a:rPr kumimoji="0" lang="en-US" sz="1000" b="1"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HIGH RISK</a:t>
              </a:r>
            </a:p>
          </p:txBody>
        </p:sp>
        <p:sp>
          <p:nvSpPr>
            <p:cNvPr id="18" name="TextBox 17">
              <a:extLst>
                <a:ext uri="{FF2B5EF4-FFF2-40B4-BE49-F238E27FC236}">
                  <a16:creationId xmlns:a16="http://schemas.microsoft.com/office/drawing/2014/main" id="{FBD022D9-FD2D-9219-4953-BB702E372ADE}"/>
                </a:ext>
              </a:extLst>
            </p:cNvPr>
            <p:cNvSpPr txBox="1"/>
            <p:nvPr/>
          </p:nvSpPr>
          <p:spPr>
            <a:xfrm>
              <a:off x="4174234" y="4320286"/>
              <a:ext cx="1072055" cy="7694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NOT APPLICABLE </a:t>
              </a:r>
              <a:b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TO HEART FAILURE PATIENTS</a:t>
              </a:r>
            </a:p>
          </p:txBody>
        </p:sp>
        <p:sp>
          <p:nvSpPr>
            <p:cNvPr id="23" name="TextBox 22">
              <a:extLst>
                <a:ext uri="{FF2B5EF4-FFF2-40B4-BE49-F238E27FC236}">
                  <a16:creationId xmlns:a16="http://schemas.microsoft.com/office/drawing/2014/main" id="{C539D1B1-5386-F34F-6A82-D0246151FFD6}"/>
                </a:ext>
              </a:extLst>
            </p:cNvPr>
            <p:cNvSpPr txBox="1"/>
            <p:nvPr/>
          </p:nvSpPr>
          <p:spPr>
            <a:xfrm rot="5400000">
              <a:off x="3257127" y="3699271"/>
              <a:ext cx="420230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a:ln>
                    <a:noFill/>
                  </a:ln>
                  <a:solidFill>
                    <a:srgbClr val="C92425"/>
                  </a:solidFill>
                  <a:effectLst/>
                  <a:uLnTx/>
                  <a:uFillTx/>
                  <a:latin typeface="Arial" panose="020B0604020202020204" pitchFamily="34" charset="0"/>
                  <a:ea typeface="+mn-ea"/>
                  <a:cs typeface="Arial" panose="020B0604020202020204" pitchFamily="34" charset="0"/>
                </a:rPr>
                <a:t>CARDIOVASCULAR DEATH or HF HOSPITALISATION </a:t>
              </a:r>
              <a:r>
                <a:rPr kumimoji="0" lang="en-US" sz="800" b="0" i="1" u="none" strike="noStrike" kern="1200" cap="none" spc="0" normalizeH="0" baseline="0" noProof="0">
                  <a:ln>
                    <a:noFill/>
                  </a:ln>
                  <a:solidFill>
                    <a:srgbClr val="C92425"/>
                  </a:solidFill>
                  <a:effectLst/>
                  <a:uLnTx/>
                  <a:uFillTx/>
                  <a:latin typeface="Arial" panose="020B0604020202020204" pitchFamily="34" charset="0"/>
                  <a:ea typeface="+mn-ea"/>
                  <a:cs typeface="Arial" panose="020B0604020202020204" pitchFamily="34" charset="0"/>
                </a:rPr>
                <a:t>(RISK/YEAR)</a:t>
              </a:r>
            </a:p>
          </p:txBody>
        </p:sp>
        <p:grpSp>
          <p:nvGrpSpPr>
            <p:cNvPr id="24" name="Group 23">
              <a:extLst>
                <a:ext uri="{FF2B5EF4-FFF2-40B4-BE49-F238E27FC236}">
                  <a16:creationId xmlns:a16="http://schemas.microsoft.com/office/drawing/2014/main" id="{8DE2AD2D-B663-A794-EA18-D569B14985C9}"/>
                </a:ext>
              </a:extLst>
            </p:cNvPr>
            <p:cNvGrpSpPr/>
            <p:nvPr/>
          </p:nvGrpSpPr>
          <p:grpSpPr>
            <a:xfrm>
              <a:off x="5436540" y="1590146"/>
              <a:ext cx="164592" cy="4271834"/>
              <a:chOff x="4681323" y="1641227"/>
              <a:chExt cx="164592" cy="3871930"/>
            </a:xfrm>
          </p:grpSpPr>
          <p:cxnSp>
            <p:nvCxnSpPr>
              <p:cNvPr id="60" name="Straight Arrow Connector 59">
                <a:extLst>
                  <a:ext uri="{FF2B5EF4-FFF2-40B4-BE49-F238E27FC236}">
                    <a16:creationId xmlns:a16="http://schemas.microsoft.com/office/drawing/2014/main" id="{8D426BF1-0DF5-A6FE-4260-9FB3907EA380}"/>
                  </a:ext>
                </a:extLst>
              </p:cNvPr>
              <p:cNvCxnSpPr>
                <a:cxnSpLocks/>
              </p:cNvCxnSpPr>
              <p:nvPr/>
            </p:nvCxnSpPr>
            <p:spPr>
              <a:xfrm flipV="1">
                <a:off x="4763619" y="1641227"/>
                <a:ext cx="0" cy="3871930"/>
              </a:xfrm>
              <a:prstGeom prst="straightConnector1">
                <a:avLst/>
              </a:prstGeom>
              <a:ln w="12700">
                <a:solidFill>
                  <a:srgbClr val="C92425"/>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21A826-4E0D-3B11-EE57-9798629FB35E}"/>
                  </a:ext>
                </a:extLst>
              </p:cNvPr>
              <p:cNvCxnSpPr>
                <a:cxnSpLocks/>
              </p:cNvCxnSpPr>
              <p:nvPr/>
            </p:nvCxnSpPr>
            <p:spPr>
              <a:xfrm>
                <a:off x="4696368" y="4587525"/>
                <a:ext cx="137160"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99E82BF-DE2E-BE43-71FE-582CE32F04A9}"/>
                  </a:ext>
                </a:extLst>
              </p:cNvPr>
              <p:cNvCxnSpPr>
                <a:cxnSpLocks/>
              </p:cNvCxnSpPr>
              <p:nvPr/>
            </p:nvCxnSpPr>
            <p:spPr>
              <a:xfrm>
                <a:off x="4696368" y="3654075"/>
                <a:ext cx="137160"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C4A4EFC-2F76-0F95-5BE6-9E7952492035}"/>
                  </a:ext>
                </a:extLst>
              </p:cNvPr>
              <p:cNvCxnSpPr>
                <a:cxnSpLocks/>
              </p:cNvCxnSpPr>
              <p:nvPr/>
            </p:nvCxnSpPr>
            <p:spPr>
              <a:xfrm>
                <a:off x="4696368" y="2679350"/>
                <a:ext cx="137160"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4C8F8E7-34CA-631F-357D-B05676576BFC}"/>
                  </a:ext>
                </a:extLst>
              </p:cNvPr>
              <p:cNvGrpSpPr/>
              <p:nvPr/>
            </p:nvGrpSpPr>
            <p:grpSpPr>
              <a:xfrm>
                <a:off x="4681323" y="2176380"/>
                <a:ext cx="164592" cy="57149"/>
                <a:chOff x="4681323" y="2176380"/>
                <a:chExt cx="164592" cy="57149"/>
              </a:xfrm>
            </p:grpSpPr>
            <p:cxnSp>
              <p:nvCxnSpPr>
                <p:cNvPr id="68" name="Straight Connector 67">
                  <a:extLst>
                    <a:ext uri="{FF2B5EF4-FFF2-40B4-BE49-F238E27FC236}">
                      <a16:creationId xmlns:a16="http://schemas.microsoft.com/office/drawing/2014/main" id="{48ACA590-3F23-3C19-0FD1-BCCBCF292A52}"/>
                    </a:ext>
                  </a:extLst>
                </p:cNvPr>
                <p:cNvCxnSpPr>
                  <a:cxnSpLocks/>
                </p:cNvCxnSpPr>
                <p:nvPr/>
              </p:nvCxnSpPr>
              <p:spPr>
                <a:xfrm rot="-2040000">
                  <a:off x="4681323" y="2176380"/>
                  <a:ext cx="164592"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3FF4FEC-DBA7-62D0-89F6-4F99027C430C}"/>
                    </a:ext>
                  </a:extLst>
                </p:cNvPr>
                <p:cNvCxnSpPr>
                  <a:cxnSpLocks/>
                </p:cNvCxnSpPr>
                <p:nvPr/>
              </p:nvCxnSpPr>
              <p:spPr>
                <a:xfrm rot="-2040000">
                  <a:off x="4681323" y="2233529"/>
                  <a:ext cx="164592"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25F8D255-25BC-AD43-DCBE-FD49BB5BB34B}"/>
                  </a:ext>
                </a:extLst>
              </p:cNvPr>
              <p:cNvGrpSpPr/>
              <p:nvPr/>
            </p:nvGrpSpPr>
            <p:grpSpPr>
              <a:xfrm>
                <a:off x="4681323" y="3147930"/>
                <a:ext cx="164592" cy="57149"/>
                <a:chOff x="4681323" y="2176380"/>
                <a:chExt cx="164592" cy="57149"/>
              </a:xfrm>
            </p:grpSpPr>
            <p:cxnSp>
              <p:nvCxnSpPr>
                <p:cNvPr id="66" name="Straight Connector 65">
                  <a:extLst>
                    <a:ext uri="{FF2B5EF4-FFF2-40B4-BE49-F238E27FC236}">
                      <a16:creationId xmlns:a16="http://schemas.microsoft.com/office/drawing/2014/main" id="{7CA09F21-DAD0-1310-A8D8-3AE5D9279AED}"/>
                    </a:ext>
                  </a:extLst>
                </p:cNvPr>
                <p:cNvCxnSpPr>
                  <a:cxnSpLocks/>
                </p:cNvCxnSpPr>
                <p:nvPr/>
              </p:nvCxnSpPr>
              <p:spPr>
                <a:xfrm rot="-2040000">
                  <a:off x="4681323" y="2176380"/>
                  <a:ext cx="164592"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2D2AE8A-B277-740F-81CE-9BC9DD993DC5}"/>
                    </a:ext>
                  </a:extLst>
                </p:cNvPr>
                <p:cNvCxnSpPr>
                  <a:cxnSpLocks/>
                </p:cNvCxnSpPr>
                <p:nvPr/>
              </p:nvCxnSpPr>
              <p:spPr>
                <a:xfrm rot="-2040000">
                  <a:off x="4681323" y="2233529"/>
                  <a:ext cx="164592" cy="0"/>
                </a:xfrm>
                <a:prstGeom prst="line">
                  <a:avLst/>
                </a:prstGeom>
                <a:ln w="12700">
                  <a:solidFill>
                    <a:srgbClr val="C92425"/>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368DDA12-206A-A9E1-A61B-230B88A9EFFC}"/>
                </a:ext>
              </a:extLst>
            </p:cNvPr>
            <p:cNvGrpSpPr/>
            <p:nvPr/>
          </p:nvGrpSpPr>
          <p:grpSpPr>
            <a:xfrm>
              <a:off x="2546255" y="4217611"/>
              <a:ext cx="137160" cy="1644368"/>
              <a:chOff x="1912618" y="4022725"/>
              <a:chExt cx="137160" cy="1490432"/>
            </a:xfrm>
          </p:grpSpPr>
          <p:cxnSp>
            <p:nvCxnSpPr>
              <p:cNvPr id="51" name="Straight Arrow Connector 50">
                <a:extLst>
                  <a:ext uri="{FF2B5EF4-FFF2-40B4-BE49-F238E27FC236}">
                    <a16:creationId xmlns:a16="http://schemas.microsoft.com/office/drawing/2014/main" id="{636244B2-BBFE-5449-D758-C44A5FBC8D78}"/>
                  </a:ext>
                </a:extLst>
              </p:cNvPr>
              <p:cNvCxnSpPr>
                <a:cxnSpLocks/>
              </p:cNvCxnSpPr>
              <p:nvPr/>
            </p:nvCxnSpPr>
            <p:spPr>
              <a:xfrm flipV="1">
                <a:off x="1981198" y="4022725"/>
                <a:ext cx="0" cy="1490432"/>
              </a:xfrm>
              <a:prstGeom prst="straightConnector1">
                <a:avLst/>
              </a:prstGeom>
              <a:ln w="12700">
                <a:solidFill>
                  <a:srgbClr val="66A9AA"/>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73FDF3F9-ACAC-7F48-A5CC-E578E730253C}"/>
                  </a:ext>
                </a:extLst>
              </p:cNvPr>
              <p:cNvGrpSpPr/>
              <p:nvPr/>
            </p:nvGrpSpPr>
            <p:grpSpPr>
              <a:xfrm>
                <a:off x="1912618" y="4217066"/>
                <a:ext cx="137160" cy="1117600"/>
                <a:chOff x="1912618" y="4217066"/>
                <a:chExt cx="137160" cy="1117600"/>
              </a:xfrm>
            </p:grpSpPr>
            <p:cxnSp>
              <p:nvCxnSpPr>
                <p:cNvPr id="53" name="Straight Connector 52">
                  <a:extLst>
                    <a:ext uri="{FF2B5EF4-FFF2-40B4-BE49-F238E27FC236}">
                      <a16:creationId xmlns:a16="http://schemas.microsoft.com/office/drawing/2014/main" id="{3B06B970-9B2A-7C3B-704B-C6E0F2A6DB24}"/>
                    </a:ext>
                  </a:extLst>
                </p:cNvPr>
                <p:cNvCxnSpPr>
                  <a:cxnSpLocks/>
                </p:cNvCxnSpPr>
                <p:nvPr/>
              </p:nvCxnSpPr>
              <p:spPr>
                <a:xfrm>
                  <a:off x="1912618" y="4217066"/>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54F7464-A276-1C88-AE53-724C66FBCE9D}"/>
                    </a:ext>
                  </a:extLst>
                </p:cNvPr>
                <p:cNvCxnSpPr>
                  <a:cxnSpLocks/>
                </p:cNvCxnSpPr>
                <p:nvPr/>
              </p:nvCxnSpPr>
              <p:spPr>
                <a:xfrm>
                  <a:off x="1912618" y="4403333"/>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04AFC50-9903-5E87-ACA1-DA370F1355FE}"/>
                    </a:ext>
                  </a:extLst>
                </p:cNvPr>
                <p:cNvCxnSpPr>
                  <a:cxnSpLocks/>
                </p:cNvCxnSpPr>
                <p:nvPr/>
              </p:nvCxnSpPr>
              <p:spPr>
                <a:xfrm>
                  <a:off x="1912618" y="4589600"/>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60E0A3C-D7C9-A8FD-CC93-5E2A72155E4B}"/>
                    </a:ext>
                  </a:extLst>
                </p:cNvPr>
                <p:cNvCxnSpPr>
                  <a:cxnSpLocks/>
                </p:cNvCxnSpPr>
                <p:nvPr/>
              </p:nvCxnSpPr>
              <p:spPr>
                <a:xfrm>
                  <a:off x="1912618" y="4775867"/>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20043A-9EE4-8D81-3238-CA5F8115BAE9}"/>
                    </a:ext>
                  </a:extLst>
                </p:cNvPr>
                <p:cNvCxnSpPr>
                  <a:cxnSpLocks/>
                </p:cNvCxnSpPr>
                <p:nvPr/>
              </p:nvCxnSpPr>
              <p:spPr>
                <a:xfrm>
                  <a:off x="1912618" y="4962134"/>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EF9D78D-7369-2EEF-33F3-D41E645643DA}"/>
                    </a:ext>
                  </a:extLst>
                </p:cNvPr>
                <p:cNvCxnSpPr>
                  <a:cxnSpLocks/>
                </p:cNvCxnSpPr>
                <p:nvPr/>
              </p:nvCxnSpPr>
              <p:spPr>
                <a:xfrm>
                  <a:off x="1912618" y="5148401"/>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4AA968B-FBDF-66AA-5E73-92961B2AE69D}"/>
                    </a:ext>
                  </a:extLst>
                </p:cNvPr>
                <p:cNvCxnSpPr>
                  <a:cxnSpLocks/>
                </p:cNvCxnSpPr>
                <p:nvPr/>
              </p:nvCxnSpPr>
              <p:spPr>
                <a:xfrm>
                  <a:off x="1912618" y="5334666"/>
                  <a:ext cx="137160" cy="0"/>
                </a:xfrm>
                <a:prstGeom prst="line">
                  <a:avLst/>
                </a:prstGeom>
                <a:ln w="12700">
                  <a:solidFill>
                    <a:srgbClr val="66A9AA"/>
                  </a:solidFill>
                </a:ln>
              </p:spPr>
              <p:style>
                <a:lnRef idx="1">
                  <a:schemeClr val="accent1"/>
                </a:lnRef>
                <a:fillRef idx="0">
                  <a:schemeClr val="accent1"/>
                </a:fillRef>
                <a:effectRef idx="0">
                  <a:schemeClr val="accent1"/>
                </a:effectRef>
                <a:fontRef idx="minor">
                  <a:schemeClr val="tx1"/>
                </a:fontRef>
              </p:style>
            </p:cxnSp>
          </p:grpSp>
        </p:grpSp>
        <p:sp>
          <p:nvSpPr>
            <p:cNvPr id="26" name="TextBox 25">
              <a:extLst>
                <a:ext uri="{FF2B5EF4-FFF2-40B4-BE49-F238E27FC236}">
                  <a16:creationId xmlns:a16="http://schemas.microsoft.com/office/drawing/2014/main" id="{831D3C83-6136-4A28-D9AC-4C9D5465DB9E}"/>
                </a:ext>
              </a:extLst>
            </p:cNvPr>
            <p:cNvSpPr txBox="1"/>
            <p:nvPr/>
          </p:nvSpPr>
          <p:spPr>
            <a:xfrm rot="16200000">
              <a:off x="1906048" y="4829722"/>
              <a:ext cx="184403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MYOCARDIAL INFARCTION or </a:t>
              </a:r>
              <a:br>
                <a:rPr kumimoji="0" lang="en-US" sz="800" b="1" i="1"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br>
              <a:r>
                <a:rPr kumimoji="0" lang="en-US" sz="800" b="1" i="1"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ISCHAEMIC STROKE </a:t>
              </a:r>
              <a:r>
                <a:rPr kumimoji="0" lang="en-US" sz="800" b="0" i="1"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(RISK/YEAR)</a:t>
              </a:r>
            </a:p>
          </p:txBody>
        </p:sp>
        <p:grpSp>
          <p:nvGrpSpPr>
            <p:cNvPr id="27" name="Group 26">
              <a:extLst>
                <a:ext uri="{FF2B5EF4-FFF2-40B4-BE49-F238E27FC236}">
                  <a16:creationId xmlns:a16="http://schemas.microsoft.com/office/drawing/2014/main" id="{D4AAB8FB-6B7E-025F-AAAC-284EE7866755}"/>
                </a:ext>
              </a:extLst>
            </p:cNvPr>
            <p:cNvGrpSpPr/>
            <p:nvPr/>
          </p:nvGrpSpPr>
          <p:grpSpPr>
            <a:xfrm>
              <a:off x="2226512" y="4343630"/>
              <a:ext cx="251921" cy="1388411"/>
              <a:chOff x="1631950" y="4136947"/>
              <a:chExt cx="251921" cy="1258436"/>
            </a:xfrm>
          </p:grpSpPr>
          <p:sp>
            <p:nvSpPr>
              <p:cNvPr id="44" name="TextBox 43">
                <a:extLst>
                  <a:ext uri="{FF2B5EF4-FFF2-40B4-BE49-F238E27FC236}">
                    <a16:creationId xmlns:a16="http://schemas.microsoft.com/office/drawing/2014/main" id="{689C554A-F802-A033-EA3F-CCC4DC1D0206}"/>
                  </a:ext>
                </a:extLst>
              </p:cNvPr>
              <p:cNvSpPr txBox="1"/>
              <p:nvPr/>
            </p:nvSpPr>
            <p:spPr>
              <a:xfrm>
                <a:off x="1631950" y="4136947"/>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7%</a:t>
                </a:r>
              </a:p>
            </p:txBody>
          </p:sp>
          <p:sp>
            <p:nvSpPr>
              <p:cNvPr id="45" name="TextBox 44">
                <a:extLst>
                  <a:ext uri="{FF2B5EF4-FFF2-40B4-BE49-F238E27FC236}">
                    <a16:creationId xmlns:a16="http://schemas.microsoft.com/office/drawing/2014/main" id="{F3097EFA-700F-F455-659C-CA759841FA24}"/>
                  </a:ext>
                </a:extLst>
              </p:cNvPr>
              <p:cNvSpPr txBox="1"/>
              <p:nvPr/>
            </p:nvSpPr>
            <p:spPr>
              <a:xfrm>
                <a:off x="1631950" y="4323439"/>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6%</a:t>
                </a:r>
              </a:p>
            </p:txBody>
          </p:sp>
          <p:sp>
            <p:nvSpPr>
              <p:cNvPr id="46" name="TextBox 45">
                <a:extLst>
                  <a:ext uri="{FF2B5EF4-FFF2-40B4-BE49-F238E27FC236}">
                    <a16:creationId xmlns:a16="http://schemas.microsoft.com/office/drawing/2014/main" id="{81F0CC91-6BA5-51C2-3661-55692B8AC842}"/>
                  </a:ext>
                </a:extLst>
              </p:cNvPr>
              <p:cNvSpPr txBox="1"/>
              <p:nvPr/>
            </p:nvSpPr>
            <p:spPr>
              <a:xfrm>
                <a:off x="1631950" y="4509931"/>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5%</a:t>
                </a:r>
              </a:p>
            </p:txBody>
          </p:sp>
          <p:sp>
            <p:nvSpPr>
              <p:cNvPr id="47" name="TextBox 46">
                <a:extLst>
                  <a:ext uri="{FF2B5EF4-FFF2-40B4-BE49-F238E27FC236}">
                    <a16:creationId xmlns:a16="http://schemas.microsoft.com/office/drawing/2014/main" id="{DFEA831C-C989-9148-F061-F2C02B18C034}"/>
                  </a:ext>
                </a:extLst>
              </p:cNvPr>
              <p:cNvSpPr txBox="1"/>
              <p:nvPr/>
            </p:nvSpPr>
            <p:spPr>
              <a:xfrm>
                <a:off x="1631950" y="4696423"/>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4%</a:t>
                </a:r>
              </a:p>
            </p:txBody>
          </p:sp>
          <p:sp>
            <p:nvSpPr>
              <p:cNvPr id="48" name="TextBox 47">
                <a:extLst>
                  <a:ext uri="{FF2B5EF4-FFF2-40B4-BE49-F238E27FC236}">
                    <a16:creationId xmlns:a16="http://schemas.microsoft.com/office/drawing/2014/main" id="{D79F82C1-6CD3-406F-401F-05F03C46CE58}"/>
                  </a:ext>
                </a:extLst>
              </p:cNvPr>
              <p:cNvSpPr txBox="1"/>
              <p:nvPr/>
            </p:nvSpPr>
            <p:spPr>
              <a:xfrm>
                <a:off x="1631950" y="4882915"/>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3%</a:t>
                </a:r>
              </a:p>
            </p:txBody>
          </p:sp>
          <p:sp>
            <p:nvSpPr>
              <p:cNvPr id="49" name="TextBox 48">
                <a:extLst>
                  <a:ext uri="{FF2B5EF4-FFF2-40B4-BE49-F238E27FC236}">
                    <a16:creationId xmlns:a16="http://schemas.microsoft.com/office/drawing/2014/main" id="{8B15ED40-E26F-C3D9-AED5-045DEE5018EB}"/>
                  </a:ext>
                </a:extLst>
              </p:cNvPr>
              <p:cNvSpPr txBox="1"/>
              <p:nvPr/>
            </p:nvSpPr>
            <p:spPr>
              <a:xfrm>
                <a:off x="1631950" y="5069407"/>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2%</a:t>
                </a:r>
              </a:p>
            </p:txBody>
          </p:sp>
          <p:sp>
            <p:nvSpPr>
              <p:cNvPr id="50" name="TextBox 49">
                <a:extLst>
                  <a:ext uri="{FF2B5EF4-FFF2-40B4-BE49-F238E27FC236}">
                    <a16:creationId xmlns:a16="http://schemas.microsoft.com/office/drawing/2014/main" id="{0E76AA37-2B37-B662-86F2-08621DA6F342}"/>
                  </a:ext>
                </a:extLst>
              </p:cNvPr>
              <p:cNvSpPr txBox="1"/>
              <p:nvPr/>
            </p:nvSpPr>
            <p:spPr>
              <a:xfrm>
                <a:off x="1631950" y="5255901"/>
                <a:ext cx="251921"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A9AA"/>
                    </a:solidFill>
                    <a:effectLst/>
                    <a:uLnTx/>
                    <a:uFillTx/>
                    <a:latin typeface="Arial" panose="020B0604020202020204" pitchFamily="34" charset="0"/>
                    <a:ea typeface="+mn-ea"/>
                    <a:cs typeface="Arial" panose="020B0604020202020204" pitchFamily="34" charset="0"/>
                  </a:rPr>
                  <a:t>1%</a:t>
                </a:r>
              </a:p>
            </p:txBody>
          </p:sp>
        </p:grpSp>
        <p:grpSp>
          <p:nvGrpSpPr>
            <p:cNvPr id="28" name="Group 27">
              <a:extLst>
                <a:ext uri="{FF2B5EF4-FFF2-40B4-BE49-F238E27FC236}">
                  <a16:creationId xmlns:a16="http://schemas.microsoft.com/office/drawing/2014/main" id="{2B936CCD-B69D-F9A7-DFA4-C8461335DF8B}"/>
                </a:ext>
              </a:extLst>
            </p:cNvPr>
            <p:cNvGrpSpPr/>
            <p:nvPr/>
          </p:nvGrpSpPr>
          <p:grpSpPr>
            <a:xfrm>
              <a:off x="838200" y="4281160"/>
              <a:ext cx="1382015" cy="1537543"/>
              <a:chOff x="82983" y="4080325"/>
              <a:chExt cx="1382015" cy="1393607"/>
            </a:xfrm>
          </p:grpSpPr>
          <p:sp>
            <p:nvSpPr>
              <p:cNvPr id="40" name="TextBox 39">
                <a:extLst>
                  <a:ext uri="{FF2B5EF4-FFF2-40B4-BE49-F238E27FC236}">
                    <a16:creationId xmlns:a16="http://schemas.microsoft.com/office/drawing/2014/main" id="{A15577DA-B357-5E1D-7EE4-950C86FD261A}"/>
                  </a:ext>
                </a:extLst>
              </p:cNvPr>
              <p:cNvSpPr txBox="1"/>
              <p:nvPr/>
            </p:nvSpPr>
            <p:spPr>
              <a:xfrm>
                <a:off x="82983" y="4080325"/>
                <a:ext cx="1382015" cy="55792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Multiple ASCVD events,</a:t>
                </a:r>
                <a:b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 1 ASCVD event +</a:t>
                </a:r>
                <a:b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multiple high-risk conditions</a:t>
                </a:r>
              </a:p>
            </p:txBody>
          </p:sp>
          <p:sp>
            <p:nvSpPr>
              <p:cNvPr id="41" name="TextBox 40">
                <a:extLst>
                  <a:ext uri="{FF2B5EF4-FFF2-40B4-BE49-F238E27FC236}">
                    <a16:creationId xmlns:a16="http://schemas.microsoft.com/office/drawing/2014/main" id="{3300F6DE-2F22-75E5-9812-582CC29FE61A}"/>
                  </a:ext>
                </a:extLst>
              </p:cNvPr>
              <p:cNvSpPr txBox="1"/>
              <p:nvPr/>
            </p:nvSpPr>
            <p:spPr>
              <a:xfrm>
                <a:off x="82983" y="4788350"/>
                <a:ext cx="1382015" cy="27896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or secondary prevention</a:t>
                </a:r>
              </a:p>
            </p:txBody>
          </p:sp>
          <p:sp>
            <p:nvSpPr>
              <p:cNvPr id="42" name="TextBox 41">
                <a:extLst>
                  <a:ext uri="{FF2B5EF4-FFF2-40B4-BE49-F238E27FC236}">
                    <a16:creationId xmlns:a16="http://schemas.microsoft.com/office/drawing/2014/main" id="{323A6219-388B-FDD7-473F-A233654C29DD}"/>
                  </a:ext>
                </a:extLst>
              </p:cNvPr>
              <p:cNvSpPr txBox="1"/>
              <p:nvPr/>
            </p:nvSpPr>
            <p:spPr>
              <a:xfrm>
                <a:off x="82983" y="5153475"/>
                <a:ext cx="1382015"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prevention</a:t>
                </a:r>
              </a:p>
            </p:txBody>
          </p:sp>
          <p:sp>
            <p:nvSpPr>
              <p:cNvPr id="43" name="TextBox 42">
                <a:extLst>
                  <a:ext uri="{FF2B5EF4-FFF2-40B4-BE49-F238E27FC236}">
                    <a16:creationId xmlns:a16="http://schemas.microsoft.com/office/drawing/2014/main" id="{42EF21CD-F919-DB24-15B6-4200C0032CCA}"/>
                  </a:ext>
                </a:extLst>
              </p:cNvPr>
              <p:cNvSpPr txBox="1"/>
              <p:nvPr/>
            </p:nvSpPr>
            <p:spPr>
              <a:xfrm>
                <a:off x="82983" y="5334450"/>
                <a:ext cx="1382015" cy="13948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prevention</a:t>
                </a:r>
              </a:p>
            </p:txBody>
          </p:sp>
        </p:grpSp>
        <p:grpSp>
          <p:nvGrpSpPr>
            <p:cNvPr id="29" name="Group 28">
              <a:extLst>
                <a:ext uri="{FF2B5EF4-FFF2-40B4-BE49-F238E27FC236}">
                  <a16:creationId xmlns:a16="http://schemas.microsoft.com/office/drawing/2014/main" id="{79164609-7B5D-2E4F-3329-3B54FE521D32}"/>
                </a:ext>
              </a:extLst>
            </p:cNvPr>
            <p:cNvGrpSpPr/>
            <p:nvPr/>
          </p:nvGrpSpPr>
          <p:grpSpPr>
            <a:xfrm>
              <a:off x="2979504" y="4346832"/>
              <a:ext cx="1072055" cy="1515286"/>
              <a:chOff x="2224287" y="4139849"/>
              <a:chExt cx="1072055" cy="1373434"/>
            </a:xfrm>
          </p:grpSpPr>
          <p:sp>
            <p:nvSpPr>
              <p:cNvPr id="35" name="Rectangle 34">
                <a:extLst>
                  <a:ext uri="{FF2B5EF4-FFF2-40B4-BE49-F238E27FC236}">
                    <a16:creationId xmlns:a16="http://schemas.microsoft.com/office/drawing/2014/main" id="{A11F54A6-F18E-27BD-0315-5EF167C018C7}"/>
                  </a:ext>
                </a:extLst>
              </p:cNvPr>
              <p:cNvSpPr/>
              <p:nvPr/>
            </p:nvSpPr>
            <p:spPr>
              <a:xfrm>
                <a:off x="2224287" y="5440131"/>
                <a:ext cx="1069848" cy="73152"/>
              </a:xfrm>
              <a:prstGeom prst="rect">
                <a:avLst/>
              </a:prstGeom>
              <a:solidFill>
                <a:srgbClr val="9168A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LOW RISK</a:t>
                </a:r>
              </a:p>
            </p:txBody>
          </p:sp>
          <p:sp>
            <p:nvSpPr>
              <p:cNvPr id="36" name="Rectangle 35">
                <a:extLst>
                  <a:ext uri="{FF2B5EF4-FFF2-40B4-BE49-F238E27FC236}">
                    <a16:creationId xmlns:a16="http://schemas.microsoft.com/office/drawing/2014/main" id="{D2BA5F4A-9BAA-1E6B-F991-C05CB1EDC6F3}"/>
                  </a:ext>
                </a:extLst>
              </p:cNvPr>
              <p:cNvSpPr/>
              <p:nvPr/>
            </p:nvSpPr>
            <p:spPr>
              <a:xfrm>
                <a:off x="2224287" y="5367814"/>
                <a:ext cx="1069848" cy="71772"/>
              </a:xfrm>
              <a:prstGeom prst="rect">
                <a:avLst/>
              </a:prstGeom>
              <a:solidFill>
                <a:srgbClr val="DBE44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45484D"/>
                    </a:solidFill>
                    <a:effectLst/>
                    <a:uLnTx/>
                    <a:uFillTx/>
                    <a:latin typeface="Arial" panose="020B0604020202020204" pitchFamily="34" charset="0"/>
                    <a:ea typeface="+mn-ea"/>
                    <a:cs typeface="Arial" panose="020B0604020202020204" pitchFamily="34" charset="0"/>
                  </a:rPr>
                  <a:t>BORDERLINE RISK</a:t>
                </a:r>
              </a:p>
            </p:txBody>
          </p:sp>
          <p:sp>
            <p:nvSpPr>
              <p:cNvPr id="37" name="Rectangle 36">
                <a:extLst>
                  <a:ext uri="{FF2B5EF4-FFF2-40B4-BE49-F238E27FC236}">
                    <a16:creationId xmlns:a16="http://schemas.microsoft.com/office/drawing/2014/main" id="{ECE509D4-A409-8B7E-019D-E6884955D15B}"/>
                  </a:ext>
                </a:extLst>
              </p:cNvPr>
              <p:cNvSpPr/>
              <p:nvPr/>
            </p:nvSpPr>
            <p:spPr>
              <a:xfrm>
                <a:off x="2224287" y="5139546"/>
                <a:ext cx="1072055" cy="228267"/>
              </a:xfrm>
              <a:prstGeom prst="rect">
                <a:avLst/>
              </a:prstGeom>
              <a:solidFill>
                <a:srgbClr val="7070A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INTERMEDIATE RISK</a:t>
                </a:r>
              </a:p>
            </p:txBody>
          </p:sp>
          <p:sp>
            <p:nvSpPr>
              <p:cNvPr id="38" name="Rectangle 37">
                <a:extLst>
                  <a:ext uri="{FF2B5EF4-FFF2-40B4-BE49-F238E27FC236}">
                    <a16:creationId xmlns:a16="http://schemas.microsoft.com/office/drawing/2014/main" id="{C9E48134-36E0-7879-75E0-BFDC7672A09C}"/>
                  </a:ext>
                </a:extLst>
              </p:cNvPr>
              <p:cNvSpPr/>
              <p:nvPr/>
            </p:nvSpPr>
            <p:spPr>
              <a:xfrm>
                <a:off x="2224287" y="4582842"/>
                <a:ext cx="1072055" cy="565559"/>
              </a:xfrm>
              <a:prstGeom prst="rect">
                <a:avLst/>
              </a:prstGeom>
              <a:solidFill>
                <a:srgbClr val="92D63D"/>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45484D"/>
                    </a:solidFill>
                    <a:effectLst/>
                    <a:uLnTx/>
                    <a:uFillTx/>
                    <a:latin typeface="Arial" panose="020B0604020202020204" pitchFamily="34" charset="0"/>
                    <a:ea typeface="+mn-ea"/>
                    <a:cs typeface="Arial" panose="020B0604020202020204" pitchFamily="34" charset="0"/>
                  </a:rPr>
                  <a:t>HIGH RISK</a:t>
                </a:r>
              </a:p>
            </p:txBody>
          </p:sp>
          <p:sp>
            <p:nvSpPr>
              <p:cNvPr id="39" name="Rectangle 38">
                <a:extLst>
                  <a:ext uri="{FF2B5EF4-FFF2-40B4-BE49-F238E27FC236}">
                    <a16:creationId xmlns:a16="http://schemas.microsoft.com/office/drawing/2014/main" id="{FA1C160C-0974-D46E-264F-B106DA822D19}"/>
                  </a:ext>
                </a:extLst>
              </p:cNvPr>
              <p:cNvSpPr/>
              <p:nvPr/>
            </p:nvSpPr>
            <p:spPr>
              <a:xfrm>
                <a:off x="2224287" y="4139849"/>
                <a:ext cx="1072055" cy="447675"/>
              </a:xfrm>
              <a:prstGeom prst="rect">
                <a:avLst/>
              </a:prstGeom>
              <a:solidFill>
                <a:srgbClr val="66A9A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45484D"/>
                    </a:solidFill>
                    <a:effectLst/>
                    <a:uLnTx/>
                    <a:uFillTx/>
                    <a:latin typeface="Arial" panose="020B0604020202020204" pitchFamily="34" charset="0"/>
                    <a:ea typeface="+mn-ea"/>
                    <a:cs typeface="Arial" panose="020B0604020202020204" pitchFamily="34" charset="0"/>
                  </a:rPr>
                  <a:t>VERY HIGH RISK</a:t>
                </a:r>
              </a:p>
            </p:txBody>
          </p:sp>
        </p:grpSp>
        <p:sp>
          <p:nvSpPr>
            <p:cNvPr id="30" name="TextBox 29">
              <a:extLst>
                <a:ext uri="{FF2B5EF4-FFF2-40B4-BE49-F238E27FC236}">
                  <a16:creationId xmlns:a16="http://schemas.microsoft.com/office/drawing/2014/main" id="{ED0BBD7B-242C-4A86-1589-D52D980A61D9}"/>
                </a:ext>
              </a:extLst>
            </p:cNvPr>
            <p:cNvSpPr txBox="1"/>
            <p:nvPr/>
          </p:nvSpPr>
          <p:spPr>
            <a:xfrm>
              <a:off x="2985514" y="4114523"/>
              <a:ext cx="107205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45484D"/>
                  </a:solidFill>
                  <a:effectLst/>
                  <a:uLnTx/>
                  <a:uFillTx/>
                  <a:latin typeface="Arial" panose="020B0604020202020204" pitchFamily="34" charset="0"/>
                  <a:ea typeface="+mn-ea"/>
                  <a:cs typeface="Arial" panose="020B0604020202020204" pitchFamily="34" charset="0"/>
                </a:rPr>
                <a:t>ASCVD</a:t>
              </a:r>
            </a:p>
          </p:txBody>
        </p:sp>
        <p:sp>
          <p:nvSpPr>
            <p:cNvPr id="31" name="Rectangle 30">
              <a:extLst>
                <a:ext uri="{FF2B5EF4-FFF2-40B4-BE49-F238E27FC236}">
                  <a16:creationId xmlns:a16="http://schemas.microsoft.com/office/drawing/2014/main" id="{6B3B6310-862A-1883-8044-A0F9E9495AC6}"/>
                </a:ext>
              </a:extLst>
            </p:cNvPr>
            <p:cNvSpPr/>
            <p:nvPr/>
          </p:nvSpPr>
          <p:spPr>
            <a:xfrm>
              <a:off x="2614836" y="5854972"/>
              <a:ext cx="2907792" cy="2017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ECE1BBC6-B66E-C9ED-084C-E9AFACE46C19}"/>
                </a:ext>
              </a:extLst>
            </p:cNvPr>
            <p:cNvSpPr txBox="1"/>
            <p:nvPr/>
          </p:nvSpPr>
          <p:spPr>
            <a:xfrm>
              <a:off x="5940765" y="2536557"/>
              <a:ext cx="2389720" cy="664797"/>
            </a:xfrm>
            <a:prstGeom prst="rect">
              <a:avLst/>
            </a:prstGeom>
            <a:noFill/>
          </p:spPr>
          <p:txBody>
            <a:bodyPr wrap="square" lIns="91440" tIns="9144" rIns="91440"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HFrEF</a:t>
              </a: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and recent HF </a:t>
              </a:r>
              <a:r>
                <a:rPr kumimoji="0" lang="en-US" sz="14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hospitalisation</a:t>
              </a: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or worsening HF</a:t>
              </a:r>
            </a:p>
          </p:txBody>
        </p:sp>
        <p:sp>
          <p:nvSpPr>
            <p:cNvPr id="33" name="TextBox 32">
              <a:extLst>
                <a:ext uri="{FF2B5EF4-FFF2-40B4-BE49-F238E27FC236}">
                  <a16:creationId xmlns:a16="http://schemas.microsoft.com/office/drawing/2014/main" id="{17374B40-C6E3-C446-F077-1ADC01C5D327}"/>
                </a:ext>
              </a:extLst>
            </p:cNvPr>
            <p:cNvSpPr txBox="1"/>
            <p:nvPr/>
          </p:nvSpPr>
          <p:spPr>
            <a:xfrm>
              <a:off x="5859610" y="1651014"/>
              <a:ext cx="2903375" cy="664797"/>
            </a:xfrm>
            <a:prstGeom prst="rect">
              <a:avLst/>
            </a:prstGeom>
            <a:noFill/>
          </p:spPr>
          <p:txBody>
            <a:bodyPr wrap="square" lIns="91440" tIns="9144" rIns="91440"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Advanced </a:t>
              </a:r>
              <a:r>
                <a:rPr kumimoji="0" lang="en-US" sz="14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HFrEF</a:t>
              </a: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intolerant/refractory to GDMT, </a:t>
              </a:r>
              <a:b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recurrent HF </a:t>
              </a:r>
              <a:r>
                <a:rPr kumimoji="0" lang="en-US" sz="14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hospitalisations</a:t>
              </a:r>
              <a:endPar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926FC8DA-5858-3284-B4FB-AA54A8A76C6C}"/>
                </a:ext>
              </a:extLst>
            </p:cNvPr>
            <p:cNvSpPr txBox="1"/>
            <p:nvPr/>
          </p:nvSpPr>
          <p:spPr>
            <a:xfrm>
              <a:off x="5940766" y="3518410"/>
              <a:ext cx="2389718" cy="664797"/>
            </a:xfrm>
            <a:prstGeom prst="rect">
              <a:avLst/>
            </a:prstGeom>
            <a:noFill/>
          </p:spPr>
          <p:txBody>
            <a:bodyPr wrap="square" lIns="91440" tIns="9144" rIns="91440"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“Stable” outpatient </a:t>
              </a:r>
              <a:r>
                <a:rPr kumimoji="0" lang="en-US" sz="14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HFrEF</a:t>
              </a: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NYHA class II, </a:t>
              </a:r>
              <a:b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no recent </a:t>
              </a:r>
              <a:r>
                <a:rPr kumimoji="0" lang="en-US" sz="14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hospitalisations</a:t>
              </a:r>
              <a:endPar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grpSp>
      <p:grpSp>
        <p:nvGrpSpPr>
          <p:cNvPr id="70" name="Group 69">
            <a:extLst>
              <a:ext uri="{FF2B5EF4-FFF2-40B4-BE49-F238E27FC236}">
                <a16:creationId xmlns:a16="http://schemas.microsoft.com/office/drawing/2014/main" id="{7AFC3BD6-4660-0F21-E7A2-C7EB6EDE3EE7}"/>
              </a:ext>
            </a:extLst>
          </p:cNvPr>
          <p:cNvGrpSpPr/>
          <p:nvPr/>
        </p:nvGrpSpPr>
        <p:grpSpPr>
          <a:xfrm>
            <a:off x="8871645" y="3480287"/>
            <a:ext cx="3234022" cy="1200330"/>
            <a:chOff x="8196740" y="3487550"/>
            <a:chExt cx="3518844" cy="1087962"/>
          </a:xfrm>
        </p:grpSpPr>
        <p:sp>
          <p:nvSpPr>
            <p:cNvPr id="71" name="Arrow: Right 70">
              <a:extLst>
                <a:ext uri="{FF2B5EF4-FFF2-40B4-BE49-F238E27FC236}">
                  <a16:creationId xmlns:a16="http://schemas.microsoft.com/office/drawing/2014/main" id="{02645635-B571-5043-B759-B7AB0162EA85}"/>
                </a:ext>
              </a:extLst>
            </p:cNvPr>
            <p:cNvSpPr/>
            <p:nvPr/>
          </p:nvSpPr>
          <p:spPr>
            <a:xfrm>
              <a:off x="8196740" y="3764383"/>
              <a:ext cx="570624" cy="506446"/>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9C51AC92-6419-629E-4339-D801548CB6B0}"/>
                </a:ext>
              </a:extLst>
            </p:cNvPr>
            <p:cNvSpPr txBox="1"/>
            <p:nvPr/>
          </p:nvSpPr>
          <p:spPr>
            <a:xfrm>
              <a:off x="8727136" y="3487550"/>
              <a:ext cx="2988448" cy="1087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This “stable” patient has a risk greater than that of a “very high risk” ASCVD patient</a:t>
              </a:r>
            </a:p>
          </p:txBody>
        </p:sp>
      </p:grpSp>
    </p:spTree>
    <p:extLst>
      <p:ext uri="{BB962C8B-B14F-4D97-AF65-F5344CB8AC3E}">
        <p14:creationId xmlns:p14="http://schemas.microsoft.com/office/powerpoint/2010/main" val="82475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0284-49DE-97AB-568E-6688EDDB6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5802D-AA0B-E98C-2E23-F72CCE0E80DC}"/>
              </a:ext>
            </a:extLst>
          </p:cNvPr>
          <p:cNvSpPr>
            <a:spLocks noGrp="1"/>
          </p:cNvSpPr>
          <p:nvPr>
            <p:ph type="title"/>
          </p:nvPr>
        </p:nvSpPr>
        <p:spPr>
          <a:xfrm>
            <a:off x="0" y="1478"/>
            <a:ext cx="12192000" cy="938090"/>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Risk Factors for Heart Failure</a:t>
            </a:r>
          </a:p>
        </p:txBody>
      </p:sp>
      <p:sp>
        <p:nvSpPr>
          <p:cNvPr id="7" name="TextBox 6">
            <a:extLst>
              <a:ext uri="{FF2B5EF4-FFF2-40B4-BE49-F238E27FC236}">
                <a16:creationId xmlns:a16="http://schemas.microsoft.com/office/drawing/2014/main" id="{560360AF-1ABC-5621-5869-223225AF80F6}"/>
              </a:ext>
            </a:extLst>
          </p:cNvPr>
          <p:cNvSpPr txBox="1"/>
          <p:nvPr/>
        </p:nvSpPr>
        <p:spPr>
          <a:xfrm>
            <a:off x="9013372" y="6161314"/>
            <a:ext cx="2732314" cy="335156"/>
          </a:xfrm>
          <a:prstGeom prst="rect">
            <a:avLst/>
          </a:prstGeom>
          <a:noFill/>
        </p:spPr>
        <p:txBody>
          <a:bodyPr wrap="square" rtlCol="0">
            <a:spAutoFit/>
          </a:bodyPr>
          <a:lstStyle/>
          <a:p>
            <a:pPr algn="l">
              <a:lnSpc>
                <a:spcPct val="150000"/>
              </a:lnSpc>
            </a:pPr>
            <a:r>
              <a:rPr lang="en-GB" sz="1200" b="0" i="1" dirty="0">
                <a:solidFill>
                  <a:srgbClr val="0E0E0E"/>
                </a:solidFill>
                <a:effectLst/>
                <a:latin typeface="Arial" panose="020B0604020202020204" pitchFamily="34" charset="0"/>
                <a:cs typeface="Arial" panose="020B0604020202020204" pitchFamily="34" charset="0"/>
              </a:rPr>
              <a:t>Everitt et al. Curr Ath Reports 2022</a:t>
            </a:r>
          </a:p>
        </p:txBody>
      </p:sp>
      <p:pic>
        <p:nvPicPr>
          <p:cNvPr id="4" name="Picture 3">
            <a:extLst>
              <a:ext uri="{FF2B5EF4-FFF2-40B4-BE49-F238E27FC236}">
                <a16:creationId xmlns:a16="http://schemas.microsoft.com/office/drawing/2014/main" id="{43754A76-2EED-F708-88B4-E2AD10CB0CF3}"/>
              </a:ext>
            </a:extLst>
          </p:cNvPr>
          <p:cNvPicPr>
            <a:picLocks noChangeAspect="1"/>
          </p:cNvPicPr>
          <p:nvPr/>
        </p:nvPicPr>
        <p:blipFill>
          <a:blip r:embed="rId3"/>
          <a:stretch>
            <a:fillRect/>
          </a:stretch>
        </p:blipFill>
        <p:spPr>
          <a:xfrm>
            <a:off x="3233057" y="1122586"/>
            <a:ext cx="5024015" cy="5485042"/>
          </a:xfrm>
          <a:prstGeom prst="rect">
            <a:avLst/>
          </a:prstGeom>
        </p:spPr>
      </p:pic>
      <p:sp>
        <p:nvSpPr>
          <p:cNvPr id="3" name="Oval 2">
            <a:extLst>
              <a:ext uri="{FF2B5EF4-FFF2-40B4-BE49-F238E27FC236}">
                <a16:creationId xmlns:a16="http://schemas.microsoft.com/office/drawing/2014/main" id="{1C46F2D3-EE06-FDFA-5523-9E3ED048A7D1}"/>
              </a:ext>
            </a:extLst>
          </p:cNvPr>
          <p:cNvSpPr/>
          <p:nvPr/>
        </p:nvSpPr>
        <p:spPr>
          <a:xfrm>
            <a:off x="5220586" y="5029200"/>
            <a:ext cx="786809" cy="5847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179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E99A-6911-82BC-AE4C-99F58517C16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8696B6-12EB-2103-A58A-5EC62C73D0F0}"/>
              </a:ext>
            </a:extLst>
          </p:cNvPr>
          <p:cNvPicPr>
            <a:picLocks noChangeAspect="1"/>
          </p:cNvPicPr>
          <p:nvPr/>
        </p:nvPicPr>
        <p:blipFill>
          <a:blip r:embed="rId3"/>
          <a:stretch>
            <a:fillRect/>
          </a:stretch>
        </p:blipFill>
        <p:spPr>
          <a:xfrm>
            <a:off x="2285999" y="1118717"/>
            <a:ext cx="8191041" cy="5600624"/>
          </a:xfrm>
          <a:prstGeom prst="rect">
            <a:avLst/>
          </a:prstGeom>
        </p:spPr>
      </p:pic>
      <p:sp>
        <p:nvSpPr>
          <p:cNvPr id="2" name="Title 1">
            <a:extLst>
              <a:ext uri="{FF2B5EF4-FFF2-40B4-BE49-F238E27FC236}">
                <a16:creationId xmlns:a16="http://schemas.microsoft.com/office/drawing/2014/main" id="{9DE646BF-C92F-AAE9-CBFB-51368AF15789}"/>
              </a:ext>
            </a:extLst>
          </p:cNvPr>
          <p:cNvSpPr>
            <a:spLocks noGrp="1"/>
          </p:cNvSpPr>
          <p:nvPr>
            <p:ph type="title"/>
          </p:nvPr>
        </p:nvSpPr>
        <p:spPr>
          <a:xfrm>
            <a:off x="0" y="1478"/>
            <a:ext cx="12192000" cy="938090"/>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Pathophysiology of Heart Failure in Diabetes</a:t>
            </a:r>
          </a:p>
        </p:txBody>
      </p:sp>
      <p:sp>
        <p:nvSpPr>
          <p:cNvPr id="7" name="TextBox 6">
            <a:extLst>
              <a:ext uri="{FF2B5EF4-FFF2-40B4-BE49-F238E27FC236}">
                <a16:creationId xmlns:a16="http://schemas.microsoft.com/office/drawing/2014/main" id="{50DD7C44-B490-6D30-C76C-468C8CA1A0C6}"/>
              </a:ext>
            </a:extLst>
          </p:cNvPr>
          <p:cNvSpPr txBox="1"/>
          <p:nvPr/>
        </p:nvSpPr>
        <p:spPr>
          <a:xfrm>
            <a:off x="9101507" y="6340463"/>
            <a:ext cx="2732314" cy="335156"/>
          </a:xfrm>
          <a:prstGeom prst="rect">
            <a:avLst/>
          </a:prstGeom>
          <a:noFill/>
        </p:spPr>
        <p:txBody>
          <a:bodyPr wrap="square" rtlCol="0">
            <a:spAutoFit/>
          </a:bodyPr>
          <a:lstStyle/>
          <a:p>
            <a:pPr algn="l">
              <a:lnSpc>
                <a:spcPct val="150000"/>
              </a:lnSpc>
            </a:pPr>
            <a:r>
              <a:rPr lang="en-GB" sz="1200" i="1" dirty="0" err="1">
                <a:solidFill>
                  <a:srgbClr val="0E0E0E"/>
                </a:solidFill>
                <a:latin typeface="Arial" panose="020B0604020202020204" pitchFamily="34" charset="0"/>
                <a:cs typeface="Arial" panose="020B0604020202020204" pitchFamily="34" charset="0"/>
              </a:rPr>
              <a:t>Dunlay</a:t>
            </a:r>
            <a:r>
              <a:rPr lang="en-GB" sz="1200" b="0" i="1" dirty="0">
                <a:solidFill>
                  <a:srgbClr val="0E0E0E"/>
                </a:solidFill>
                <a:effectLst/>
                <a:latin typeface="Arial" panose="020B0604020202020204" pitchFamily="34" charset="0"/>
                <a:cs typeface="Arial" panose="020B0604020202020204" pitchFamily="34" charset="0"/>
              </a:rPr>
              <a:t> et al. Circulation 2019</a:t>
            </a:r>
          </a:p>
        </p:txBody>
      </p:sp>
    </p:spTree>
    <p:extLst>
      <p:ext uri="{BB962C8B-B14F-4D97-AF65-F5344CB8AC3E}">
        <p14:creationId xmlns:p14="http://schemas.microsoft.com/office/powerpoint/2010/main" val="50494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9909-8215-1433-5383-5054A27AF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286B4-34EE-1709-20E5-0313814EF4D5}"/>
              </a:ext>
            </a:extLst>
          </p:cNvPr>
          <p:cNvSpPr>
            <a:spLocks noGrp="1"/>
          </p:cNvSpPr>
          <p:nvPr>
            <p:ph type="title"/>
          </p:nvPr>
        </p:nvSpPr>
        <p:spPr>
          <a:xfrm>
            <a:off x="0" y="1478"/>
            <a:ext cx="12192000" cy="938090"/>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Pathophysiology of Heart Failure in Diabetes</a:t>
            </a:r>
          </a:p>
        </p:txBody>
      </p:sp>
      <p:pic>
        <p:nvPicPr>
          <p:cNvPr id="3" name="Picture 2">
            <a:extLst>
              <a:ext uri="{FF2B5EF4-FFF2-40B4-BE49-F238E27FC236}">
                <a16:creationId xmlns:a16="http://schemas.microsoft.com/office/drawing/2014/main" id="{7A142690-E46C-C98B-3F8D-040079D1862D}"/>
              </a:ext>
            </a:extLst>
          </p:cNvPr>
          <p:cNvPicPr>
            <a:picLocks noChangeAspect="1"/>
          </p:cNvPicPr>
          <p:nvPr/>
        </p:nvPicPr>
        <p:blipFill>
          <a:blip r:embed="rId3"/>
          <a:stretch>
            <a:fillRect/>
          </a:stretch>
        </p:blipFill>
        <p:spPr>
          <a:xfrm>
            <a:off x="2139956" y="978622"/>
            <a:ext cx="7912088" cy="5529419"/>
          </a:xfrm>
          <a:prstGeom prst="rect">
            <a:avLst/>
          </a:prstGeom>
        </p:spPr>
      </p:pic>
    </p:spTree>
    <p:extLst>
      <p:ext uri="{BB962C8B-B14F-4D97-AF65-F5344CB8AC3E}">
        <p14:creationId xmlns:p14="http://schemas.microsoft.com/office/powerpoint/2010/main" val="94104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4205-6007-BF5E-A922-76E7AD69A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E1074-5016-5C30-E363-334AE552771F}"/>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The Challenge of Cardio-Renal Metabolic Disease: Working in Silos</a:t>
            </a:r>
          </a:p>
        </p:txBody>
      </p:sp>
      <p:pic>
        <p:nvPicPr>
          <p:cNvPr id="3" name="Picture 2">
            <a:extLst>
              <a:ext uri="{FF2B5EF4-FFF2-40B4-BE49-F238E27FC236}">
                <a16:creationId xmlns:a16="http://schemas.microsoft.com/office/drawing/2014/main" id="{5AC06048-0CBA-C9BD-251B-D4E78BC0E6AD}"/>
              </a:ext>
            </a:extLst>
          </p:cNvPr>
          <p:cNvPicPr>
            <a:picLocks noChangeAspect="1"/>
          </p:cNvPicPr>
          <p:nvPr/>
        </p:nvPicPr>
        <p:blipFill>
          <a:blip r:embed="rId3"/>
          <a:stretch>
            <a:fillRect/>
          </a:stretch>
        </p:blipFill>
        <p:spPr>
          <a:xfrm>
            <a:off x="1779071" y="1260863"/>
            <a:ext cx="3801188" cy="2847222"/>
          </a:xfrm>
          <a:prstGeom prst="rect">
            <a:avLst/>
          </a:prstGeom>
        </p:spPr>
      </p:pic>
      <p:pic>
        <p:nvPicPr>
          <p:cNvPr id="4" name="Picture 3">
            <a:extLst>
              <a:ext uri="{FF2B5EF4-FFF2-40B4-BE49-F238E27FC236}">
                <a16:creationId xmlns:a16="http://schemas.microsoft.com/office/drawing/2014/main" id="{C147672D-0E7A-3AEA-3053-9C8FD8546F56}"/>
              </a:ext>
            </a:extLst>
          </p:cNvPr>
          <p:cNvPicPr>
            <a:picLocks noChangeAspect="1"/>
          </p:cNvPicPr>
          <p:nvPr/>
        </p:nvPicPr>
        <p:blipFill>
          <a:blip r:embed="rId4"/>
          <a:stretch>
            <a:fillRect/>
          </a:stretch>
        </p:blipFill>
        <p:spPr>
          <a:xfrm>
            <a:off x="6639985" y="1342299"/>
            <a:ext cx="4768924" cy="2670597"/>
          </a:xfrm>
          <a:prstGeom prst="rect">
            <a:avLst/>
          </a:prstGeom>
        </p:spPr>
      </p:pic>
      <p:pic>
        <p:nvPicPr>
          <p:cNvPr id="5" name="Picture 4">
            <a:extLst>
              <a:ext uri="{FF2B5EF4-FFF2-40B4-BE49-F238E27FC236}">
                <a16:creationId xmlns:a16="http://schemas.microsoft.com/office/drawing/2014/main" id="{DA15CFD3-D560-B401-67AC-192631422149}"/>
              </a:ext>
            </a:extLst>
          </p:cNvPr>
          <p:cNvPicPr>
            <a:picLocks noChangeAspect="1"/>
          </p:cNvPicPr>
          <p:nvPr/>
        </p:nvPicPr>
        <p:blipFill>
          <a:blip r:embed="rId5"/>
          <a:stretch>
            <a:fillRect/>
          </a:stretch>
        </p:blipFill>
        <p:spPr>
          <a:xfrm>
            <a:off x="3857625" y="4180402"/>
            <a:ext cx="4476750" cy="2506980"/>
          </a:xfrm>
          <a:prstGeom prst="rect">
            <a:avLst/>
          </a:prstGeom>
        </p:spPr>
      </p:pic>
    </p:spTree>
    <p:extLst>
      <p:ext uri="{BB962C8B-B14F-4D97-AF65-F5344CB8AC3E}">
        <p14:creationId xmlns:p14="http://schemas.microsoft.com/office/powerpoint/2010/main" val="37758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2E5E0-4B0F-2B6D-CB37-E97CBF4F0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150BB-96FD-C2E4-9BDC-25E04749F54D}"/>
              </a:ext>
            </a:extLst>
          </p:cNvPr>
          <p:cNvSpPr>
            <a:spLocks noGrp="1"/>
          </p:cNvSpPr>
          <p:nvPr>
            <p:ph type="title"/>
          </p:nvPr>
        </p:nvSpPr>
        <p:spPr>
          <a:xfrm>
            <a:off x="0" y="1478"/>
            <a:ext cx="12192000" cy="938090"/>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Increases the Risk of Incident Heart Failure</a:t>
            </a:r>
          </a:p>
        </p:txBody>
      </p:sp>
      <p:sp>
        <p:nvSpPr>
          <p:cNvPr id="7" name="TextBox 6">
            <a:extLst>
              <a:ext uri="{FF2B5EF4-FFF2-40B4-BE49-F238E27FC236}">
                <a16:creationId xmlns:a16="http://schemas.microsoft.com/office/drawing/2014/main" id="{8F9FCC54-C4AA-8195-F515-7A6B1D1EAB3C}"/>
              </a:ext>
            </a:extLst>
          </p:cNvPr>
          <p:cNvSpPr txBox="1"/>
          <p:nvPr/>
        </p:nvSpPr>
        <p:spPr>
          <a:xfrm>
            <a:off x="9101507" y="6340463"/>
            <a:ext cx="2732314" cy="335156"/>
          </a:xfrm>
          <a:prstGeom prst="rect">
            <a:avLst/>
          </a:prstGeom>
          <a:noFill/>
        </p:spPr>
        <p:txBody>
          <a:bodyPr wrap="square" rtlCol="0">
            <a:spAutoFit/>
          </a:bodyPr>
          <a:lstStyle/>
          <a:p>
            <a:pPr algn="l">
              <a:lnSpc>
                <a:spcPct val="150000"/>
              </a:lnSpc>
            </a:pPr>
            <a:r>
              <a:rPr lang="en-GB" sz="1200" b="0" i="1" dirty="0">
                <a:solidFill>
                  <a:srgbClr val="0E0E0E"/>
                </a:solidFill>
                <a:effectLst/>
                <a:latin typeface="Arial" panose="020B0604020202020204" pitchFamily="34" charset="0"/>
                <a:cs typeface="Arial" panose="020B0604020202020204" pitchFamily="34" charset="0"/>
              </a:rPr>
              <a:t>He et al. </a:t>
            </a:r>
            <a:r>
              <a:rPr lang="en-GB" sz="1200" i="1" dirty="0">
                <a:solidFill>
                  <a:srgbClr val="0E0E0E"/>
                </a:solidFill>
                <a:latin typeface="Arial" panose="020B0604020202020204" pitchFamily="34" charset="0"/>
                <a:cs typeface="Arial" panose="020B0604020202020204" pitchFamily="34" charset="0"/>
              </a:rPr>
              <a:t>JAMA Internal Med</a:t>
            </a:r>
            <a:r>
              <a:rPr lang="en-GB" sz="1200" b="0" i="1" dirty="0">
                <a:solidFill>
                  <a:srgbClr val="0E0E0E"/>
                </a:solidFill>
                <a:effectLst/>
                <a:latin typeface="Arial" panose="020B0604020202020204" pitchFamily="34" charset="0"/>
                <a:cs typeface="Arial" panose="020B0604020202020204" pitchFamily="34" charset="0"/>
              </a:rPr>
              <a:t> 2001</a:t>
            </a:r>
          </a:p>
        </p:txBody>
      </p:sp>
      <p:pic>
        <p:nvPicPr>
          <p:cNvPr id="4" name="Picture 3">
            <a:extLst>
              <a:ext uri="{FF2B5EF4-FFF2-40B4-BE49-F238E27FC236}">
                <a16:creationId xmlns:a16="http://schemas.microsoft.com/office/drawing/2014/main" id="{C46B2956-E193-A792-E583-B62B116437D5}"/>
              </a:ext>
            </a:extLst>
          </p:cNvPr>
          <p:cNvPicPr>
            <a:picLocks noChangeAspect="1"/>
          </p:cNvPicPr>
          <p:nvPr/>
        </p:nvPicPr>
        <p:blipFill>
          <a:blip r:embed="rId3"/>
          <a:stretch>
            <a:fillRect/>
          </a:stretch>
        </p:blipFill>
        <p:spPr>
          <a:xfrm>
            <a:off x="963385" y="1277733"/>
            <a:ext cx="10265229" cy="4498323"/>
          </a:xfrm>
          <a:prstGeom prst="rect">
            <a:avLst/>
          </a:prstGeom>
        </p:spPr>
      </p:pic>
      <p:sp>
        <p:nvSpPr>
          <p:cNvPr id="6" name="Rectangle 5">
            <a:extLst>
              <a:ext uri="{FF2B5EF4-FFF2-40B4-BE49-F238E27FC236}">
                <a16:creationId xmlns:a16="http://schemas.microsoft.com/office/drawing/2014/main" id="{F6F020E8-4A58-D07B-55CC-A564A5FEA13A}"/>
              </a:ext>
            </a:extLst>
          </p:cNvPr>
          <p:cNvSpPr/>
          <p:nvPr/>
        </p:nvSpPr>
        <p:spPr>
          <a:xfrm>
            <a:off x="1099457" y="4169229"/>
            <a:ext cx="9927772" cy="2177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A2A7D4A-FEE4-D2AC-3EDE-49A988F26112}"/>
              </a:ext>
            </a:extLst>
          </p:cNvPr>
          <p:cNvSpPr txBox="1"/>
          <p:nvPr/>
        </p:nvSpPr>
        <p:spPr>
          <a:xfrm>
            <a:off x="1843873" y="5911702"/>
            <a:ext cx="8504251"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Diabetes associated with a doubling of the risk of incident HF</a:t>
            </a:r>
          </a:p>
        </p:txBody>
      </p:sp>
    </p:spTree>
    <p:extLst>
      <p:ext uri="{BB962C8B-B14F-4D97-AF65-F5344CB8AC3E}">
        <p14:creationId xmlns:p14="http://schemas.microsoft.com/office/powerpoint/2010/main" val="1709855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Occurs at a Younger Age in Diabetes</a:t>
            </a:r>
          </a:p>
        </p:txBody>
      </p:sp>
      <p:pic>
        <p:nvPicPr>
          <p:cNvPr id="5" name="Picture 4">
            <a:extLst>
              <a:ext uri="{FF2B5EF4-FFF2-40B4-BE49-F238E27FC236}">
                <a16:creationId xmlns:a16="http://schemas.microsoft.com/office/drawing/2014/main" id="{89664EC1-CCFF-AC46-B6C1-E4D2D92BC60E}"/>
              </a:ext>
            </a:extLst>
          </p:cNvPr>
          <p:cNvPicPr>
            <a:picLocks noChangeAspect="1"/>
          </p:cNvPicPr>
          <p:nvPr/>
        </p:nvPicPr>
        <p:blipFill>
          <a:blip r:embed="rId3"/>
          <a:stretch>
            <a:fillRect/>
          </a:stretch>
        </p:blipFill>
        <p:spPr>
          <a:xfrm>
            <a:off x="2311250" y="1493049"/>
            <a:ext cx="7730372" cy="4631781"/>
          </a:xfrm>
          <a:prstGeom prst="rect">
            <a:avLst/>
          </a:prstGeom>
        </p:spPr>
      </p:pic>
      <p:sp>
        <p:nvSpPr>
          <p:cNvPr id="7" name="TextBox 6">
            <a:extLst>
              <a:ext uri="{FF2B5EF4-FFF2-40B4-BE49-F238E27FC236}">
                <a16:creationId xmlns:a16="http://schemas.microsoft.com/office/drawing/2014/main" id="{3B6BD223-AA95-8AD9-3201-A6928A6E0D8B}"/>
              </a:ext>
            </a:extLst>
          </p:cNvPr>
          <p:cNvSpPr txBox="1"/>
          <p:nvPr/>
        </p:nvSpPr>
        <p:spPr>
          <a:xfrm>
            <a:off x="9186359" y="6347039"/>
            <a:ext cx="2375971"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McAllister et al. Circulation 2019</a:t>
            </a:r>
          </a:p>
        </p:txBody>
      </p:sp>
    </p:spTree>
    <p:extLst>
      <p:ext uri="{BB962C8B-B14F-4D97-AF65-F5344CB8AC3E}">
        <p14:creationId xmlns:p14="http://schemas.microsoft.com/office/powerpoint/2010/main" val="156474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2D2EE-DFCC-9CCC-A7F4-A748208D1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6C428-54AF-CF64-429A-25DF62F2259B}"/>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Increases the Risk of Incident Heart Failure</a:t>
            </a:r>
          </a:p>
        </p:txBody>
      </p:sp>
      <p:sp>
        <p:nvSpPr>
          <p:cNvPr id="7" name="TextBox 6">
            <a:extLst>
              <a:ext uri="{FF2B5EF4-FFF2-40B4-BE49-F238E27FC236}">
                <a16:creationId xmlns:a16="http://schemas.microsoft.com/office/drawing/2014/main" id="{DD290920-D715-817E-D960-433F8D9B64DB}"/>
              </a:ext>
            </a:extLst>
          </p:cNvPr>
          <p:cNvSpPr txBox="1"/>
          <p:nvPr/>
        </p:nvSpPr>
        <p:spPr>
          <a:xfrm>
            <a:off x="9186359" y="6347039"/>
            <a:ext cx="2417650"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Ohkuma</a:t>
            </a:r>
            <a:r>
              <a:rPr lang="en-GB" sz="1200" i="1" dirty="0">
                <a:latin typeface="Arial" panose="020B0604020202020204" pitchFamily="34" charset="0"/>
                <a:cs typeface="Arial" panose="020B0604020202020204" pitchFamily="34" charset="0"/>
              </a:rPr>
              <a:t> et al. </a:t>
            </a:r>
            <a:r>
              <a:rPr lang="en-GB" sz="1200" i="1" dirty="0" err="1">
                <a:latin typeface="Arial" panose="020B0604020202020204" pitchFamily="34" charset="0"/>
                <a:cs typeface="Arial" panose="020B0604020202020204" pitchFamily="34" charset="0"/>
              </a:rPr>
              <a:t>Diabetologia</a:t>
            </a:r>
            <a:r>
              <a:rPr lang="en-GB" sz="1200" i="1" dirty="0">
                <a:latin typeface="Arial" panose="020B0604020202020204" pitchFamily="34" charset="0"/>
                <a:cs typeface="Arial" panose="020B0604020202020204" pitchFamily="34" charset="0"/>
              </a:rPr>
              <a:t> 2019</a:t>
            </a:r>
          </a:p>
        </p:txBody>
      </p:sp>
      <p:pic>
        <p:nvPicPr>
          <p:cNvPr id="3" name="Picture 2">
            <a:extLst>
              <a:ext uri="{FF2B5EF4-FFF2-40B4-BE49-F238E27FC236}">
                <a16:creationId xmlns:a16="http://schemas.microsoft.com/office/drawing/2014/main" id="{F91E4944-01C4-B6CD-FF8C-550AF7E8331A}"/>
              </a:ext>
            </a:extLst>
          </p:cNvPr>
          <p:cNvPicPr>
            <a:picLocks noChangeAspect="1"/>
          </p:cNvPicPr>
          <p:nvPr/>
        </p:nvPicPr>
        <p:blipFill>
          <a:blip r:embed="rId3"/>
          <a:srcRect t="1691" b="50690"/>
          <a:stretch/>
        </p:blipFill>
        <p:spPr>
          <a:xfrm>
            <a:off x="444097" y="1991564"/>
            <a:ext cx="5328234" cy="3557388"/>
          </a:xfrm>
          <a:prstGeom prst="rect">
            <a:avLst/>
          </a:prstGeom>
        </p:spPr>
      </p:pic>
      <p:pic>
        <p:nvPicPr>
          <p:cNvPr id="1026" name="Picture 2" descr="Fig. 2">
            <a:extLst>
              <a:ext uri="{FF2B5EF4-FFF2-40B4-BE49-F238E27FC236}">
                <a16:creationId xmlns:a16="http://schemas.microsoft.com/office/drawing/2014/main" id="{4F52E2FF-3E26-6239-85F0-36BA0C9EFF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573"/>
          <a:stretch/>
        </p:blipFill>
        <p:spPr bwMode="auto">
          <a:xfrm>
            <a:off x="6283222" y="1991564"/>
            <a:ext cx="5464681" cy="3557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3E8721-CBA6-0443-A184-D0AAC8FA3A30}"/>
              </a:ext>
            </a:extLst>
          </p:cNvPr>
          <p:cNvSpPr txBox="1"/>
          <p:nvPr/>
        </p:nvSpPr>
        <p:spPr>
          <a:xfrm>
            <a:off x="2388159" y="1309048"/>
            <a:ext cx="1007007"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Males</a:t>
            </a:r>
          </a:p>
        </p:txBody>
      </p:sp>
      <p:sp>
        <p:nvSpPr>
          <p:cNvPr id="8" name="TextBox 7">
            <a:extLst>
              <a:ext uri="{FF2B5EF4-FFF2-40B4-BE49-F238E27FC236}">
                <a16:creationId xmlns:a16="http://schemas.microsoft.com/office/drawing/2014/main" id="{A818399F-FDBF-B044-1080-C6A8D079417C}"/>
              </a:ext>
            </a:extLst>
          </p:cNvPr>
          <p:cNvSpPr txBox="1"/>
          <p:nvPr/>
        </p:nvSpPr>
        <p:spPr>
          <a:xfrm>
            <a:off x="8512058" y="1309047"/>
            <a:ext cx="1366080"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Females</a:t>
            </a:r>
          </a:p>
        </p:txBody>
      </p:sp>
    </p:spTree>
    <p:extLst>
      <p:ext uri="{BB962C8B-B14F-4D97-AF65-F5344CB8AC3E}">
        <p14:creationId xmlns:p14="http://schemas.microsoft.com/office/powerpoint/2010/main" val="303272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0324-ED0D-48C2-DD7A-B770ECFC3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CF842-DED6-608F-3CEB-D6CDEB640054}"/>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is Highly Prevalent in Individuals with Heart Failure</a:t>
            </a:r>
          </a:p>
        </p:txBody>
      </p:sp>
      <p:graphicFrame>
        <p:nvGraphicFramePr>
          <p:cNvPr id="5" name="Table 4">
            <a:extLst>
              <a:ext uri="{FF2B5EF4-FFF2-40B4-BE49-F238E27FC236}">
                <a16:creationId xmlns:a16="http://schemas.microsoft.com/office/drawing/2014/main" id="{E73CA8AB-22A7-006D-716D-9D0121788CC3}"/>
              </a:ext>
            </a:extLst>
          </p:cNvPr>
          <p:cNvGraphicFramePr>
            <a:graphicFrameLocks noGrp="1"/>
          </p:cNvGraphicFramePr>
          <p:nvPr>
            <p:extLst>
              <p:ext uri="{D42A27DB-BD31-4B8C-83A1-F6EECF244321}">
                <p14:modId xmlns:p14="http://schemas.microsoft.com/office/powerpoint/2010/main" val="1280339051"/>
              </p:ext>
            </p:extLst>
          </p:nvPr>
        </p:nvGraphicFramePr>
        <p:xfrm>
          <a:off x="646812" y="1637414"/>
          <a:ext cx="11314815" cy="4508204"/>
        </p:xfrm>
        <a:graphic>
          <a:graphicData uri="http://schemas.openxmlformats.org/drawingml/2006/table">
            <a:tbl>
              <a:tblPr firstRow="1" bandRow="1">
                <a:tableStyleId>{073A0DAA-6AF3-43AB-8588-CEC1D06C72B9}</a:tableStyleId>
              </a:tblPr>
              <a:tblGrid>
                <a:gridCol w="3771605">
                  <a:extLst>
                    <a:ext uri="{9D8B030D-6E8A-4147-A177-3AD203B41FA5}">
                      <a16:colId xmlns:a16="http://schemas.microsoft.com/office/drawing/2014/main" val="40948066"/>
                    </a:ext>
                  </a:extLst>
                </a:gridCol>
                <a:gridCol w="3771605">
                  <a:extLst>
                    <a:ext uri="{9D8B030D-6E8A-4147-A177-3AD203B41FA5}">
                      <a16:colId xmlns:a16="http://schemas.microsoft.com/office/drawing/2014/main" val="1524619639"/>
                    </a:ext>
                  </a:extLst>
                </a:gridCol>
                <a:gridCol w="3771605">
                  <a:extLst>
                    <a:ext uri="{9D8B030D-6E8A-4147-A177-3AD203B41FA5}">
                      <a16:colId xmlns:a16="http://schemas.microsoft.com/office/drawing/2014/main" val="3712548601"/>
                    </a:ext>
                  </a:extLst>
                </a:gridCol>
              </a:tblGrid>
              <a:tr h="900649">
                <a:tc>
                  <a:txBody>
                    <a:bodyPr/>
                    <a:lstStyle/>
                    <a:p>
                      <a:pPr algn="ctr"/>
                      <a:r>
                        <a:rPr lang="en-GB" sz="2400" dirty="0">
                          <a:solidFill>
                            <a:schemeClr val="tx1"/>
                          </a:solidFill>
                          <a:latin typeface="Arial" panose="020B0604020202020204" pitchFamily="34" charset="0"/>
                          <a:cs typeface="Arial" panose="020B0604020202020204" pitchFamily="34" charset="0"/>
                        </a:rPr>
                        <a:t>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Percentage with Diabetes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9895092"/>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MERIT-HF (1999)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HFrEF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6540290"/>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EMPHASIS-HF (2011)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HFrEF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454799"/>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PARADIGM-HF (2014)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HFrEF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5584950"/>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TOPCAT (2014)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HFpEF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461691"/>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PARAGON-HF (2019)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HFpEF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6919482"/>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VICTORIA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HFrEF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6714746"/>
                  </a:ext>
                </a:extLst>
              </a:tr>
              <a:tr h="515365">
                <a:tc>
                  <a:txBody>
                    <a:bodyPr/>
                    <a:lstStyle/>
                    <a:p>
                      <a:r>
                        <a:rPr lang="en-GB" sz="2400" dirty="0">
                          <a:solidFill>
                            <a:schemeClr val="tx1"/>
                          </a:solidFill>
                          <a:latin typeface="Arial" panose="020B0604020202020204" pitchFamily="34" charset="0"/>
                          <a:cs typeface="Arial" panose="020B0604020202020204" pitchFamily="34" charset="0"/>
                        </a:rPr>
                        <a:t>FINEARTS-HF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HFpEF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Arial" panose="020B0604020202020204" pitchFamily="34" charset="0"/>
                          <a:cs typeface="Arial" panose="020B0604020202020204" pitchFamily="34"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7035039"/>
                  </a:ext>
                </a:extLst>
              </a:tr>
            </a:tbl>
          </a:graphicData>
        </a:graphic>
      </p:graphicFrame>
      <p:sp>
        <p:nvSpPr>
          <p:cNvPr id="3" name="Arrow: Down 2">
            <a:extLst>
              <a:ext uri="{FF2B5EF4-FFF2-40B4-BE49-F238E27FC236}">
                <a16:creationId xmlns:a16="http://schemas.microsoft.com/office/drawing/2014/main" id="{6E7DC0A8-C38D-5901-8568-9E81F16D7933}"/>
              </a:ext>
            </a:extLst>
          </p:cNvPr>
          <p:cNvSpPr/>
          <p:nvPr/>
        </p:nvSpPr>
        <p:spPr>
          <a:xfrm>
            <a:off x="11206716" y="2796363"/>
            <a:ext cx="563526" cy="316850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645963F-3E10-BA68-091C-61CDE7684249}"/>
              </a:ext>
            </a:extLst>
          </p:cNvPr>
          <p:cNvSpPr txBox="1"/>
          <p:nvPr/>
        </p:nvSpPr>
        <p:spPr>
          <a:xfrm>
            <a:off x="4470510" y="6230679"/>
            <a:ext cx="3417923" cy="461665"/>
          </a:xfrm>
          <a:prstGeom prst="rect">
            <a:avLst/>
          </a:prstGeom>
          <a:noFill/>
        </p:spPr>
        <p:txBody>
          <a:bodyPr wrap="none" rtlCol="0">
            <a:spAutoFit/>
          </a:bodyPr>
          <a:lstStyle/>
          <a:p>
            <a:r>
              <a:rPr lang="en-GB" sz="2400" b="1" u="sng" dirty="0">
                <a:latin typeface="Arial" panose="020B0604020202020204" pitchFamily="34" charset="0"/>
                <a:cs typeface="Arial" panose="020B0604020202020204" pitchFamily="34" charset="0"/>
              </a:rPr>
              <a:t>Increasing prevalence</a:t>
            </a:r>
          </a:p>
        </p:txBody>
      </p:sp>
    </p:spTree>
    <p:extLst>
      <p:ext uri="{BB962C8B-B14F-4D97-AF65-F5344CB8AC3E}">
        <p14:creationId xmlns:p14="http://schemas.microsoft.com/office/powerpoint/2010/main" val="365437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BF5BF-CB8D-6D99-FA61-5579E5548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3ABEF-2931-397B-2185-806D6984A972}"/>
              </a:ext>
            </a:extLst>
          </p:cNvPr>
          <p:cNvSpPr>
            <a:spLocks noGrp="1"/>
          </p:cNvSpPr>
          <p:nvPr>
            <p:ph type="title"/>
          </p:nvPr>
        </p:nvSpPr>
        <p:spPr>
          <a:xfrm>
            <a:off x="0" y="1477"/>
            <a:ext cx="12192000" cy="1192001"/>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Bidirectional Relationship – Heart Failure is Associated with High Risk of Incident Diabetes</a:t>
            </a:r>
          </a:p>
        </p:txBody>
      </p:sp>
      <p:pic>
        <p:nvPicPr>
          <p:cNvPr id="4" name="Picture 3">
            <a:extLst>
              <a:ext uri="{FF2B5EF4-FFF2-40B4-BE49-F238E27FC236}">
                <a16:creationId xmlns:a16="http://schemas.microsoft.com/office/drawing/2014/main" id="{E1F222C0-CA5C-C42B-B107-0ED44AC65D8D}"/>
              </a:ext>
            </a:extLst>
          </p:cNvPr>
          <p:cNvPicPr>
            <a:picLocks noChangeAspect="1"/>
          </p:cNvPicPr>
          <p:nvPr/>
        </p:nvPicPr>
        <p:blipFill>
          <a:blip r:embed="rId3"/>
          <a:stretch>
            <a:fillRect/>
          </a:stretch>
        </p:blipFill>
        <p:spPr>
          <a:xfrm>
            <a:off x="2156263" y="1408914"/>
            <a:ext cx="6794558" cy="4061636"/>
          </a:xfrm>
          <a:prstGeom prst="rect">
            <a:avLst/>
          </a:prstGeom>
        </p:spPr>
      </p:pic>
      <p:sp>
        <p:nvSpPr>
          <p:cNvPr id="6" name="TextBox 5">
            <a:extLst>
              <a:ext uri="{FF2B5EF4-FFF2-40B4-BE49-F238E27FC236}">
                <a16:creationId xmlns:a16="http://schemas.microsoft.com/office/drawing/2014/main" id="{9335B7D1-F01A-74B9-6893-8A11C644BF40}"/>
              </a:ext>
            </a:extLst>
          </p:cNvPr>
          <p:cNvSpPr txBox="1"/>
          <p:nvPr/>
        </p:nvSpPr>
        <p:spPr>
          <a:xfrm>
            <a:off x="9186359" y="6347039"/>
            <a:ext cx="2097754"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Yusuf et al. Circulation 2005</a:t>
            </a:r>
          </a:p>
        </p:txBody>
      </p:sp>
      <p:sp>
        <p:nvSpPr>
          <p:cNvPr id="7" name="TextBox 6">
            <a:extLst>
              <a:ext uri="{FF2B5EF4-FFF2-40B4-BE49-F238E27FC236}">
                <a16:creationId xmlns:a16="http://schemas.microsoft.com/office/drawing/2014/main" id="{CA3F56D3-CBE6-1F4D-520D-F3713F049D70}"/>
              </a:ext>
            </a:extLst>
          </p:cNvPr>
          <p:cNvSpPr txBox="1"/>
          <p:nvPr/>
        </p:nvSpPr>
        <p:spPr>
          <a:xfrm>
            <a:off x="1344539" y="5752214"/>
            <a:ext cx="9502922"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In CHARM, incidence of new diabetes in HF patients ~7% at 3 years</a:t>
            </a:r>
          </a:p>
        </p:txBody>
      </p:sp>
    </p:spTree>
    <p:extLst>
      <p:ext uri="{BB962C8B-B14F-4D97-AF65-F5344CB8AC3E}">
        <p14:creationId xmlns:p14="http://schemas.microsoft.com/office/powerpoint/2010/main" val="130454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6C84D6-A4F1-49B9-9176-F94EB2A96EB8}"/>
              </a:ext>
            </a:extLst>
          </p:cNvPr>
          <p:cNvPicPr>
            <a:picLocks noChangeAspect="1"/>
          </p:cNvPicPr>
          <p:nvPr/>
        </p:nvPicPr>
        <p:blipFill>
          <a:blip r:embed="rId2"/>
          <a:stretch>
            <a:fillRect/>
          </a:stretch>
        </p:blipFill>
        <p:spPr>
          <a:xfrm>
            <a:off x="1888177" y="1644957"/>
            <a:ext cx="8264277" cy="4951680"/>
          </a:xfrm>
          <a:prstGeom prst="rect">
            <a:avLst/>
          </a:prstGeom>
        </p:spPr>
      </p:pic>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7"/>
            <a:ext cx="12192000" cy="1248483"/>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Individuals with Diabetes Are More Likely To Have a HF Hospitalisation</a:t>
            </a:r>
          </a:p>
        </p:txBody>
      </p:sp>
      <p:sp>
        <p:nvSpPr>
          <p:cNvPr id="8" name="TextBox 7">
            <a:extLst>
              <a:ext uri="{FF2B5EF4-FFF2-40B4-BE49-F238E27FC236}">
                <a16:creationId xmlns:a16="http://schemas.microsoft.com/office/drawing/2014/main" id="{AC167AA2-E5CE-494C-8036-157835F09F66}"/>
              </a:ext>
            </a:extLst>
          </p:cNvPr>
          <p:cNvSpPr txBox="1"/>
          <p:nvPr/>
        </p:nvSpPr>
        <p:spPr>
          <a:xfrm>
            <a:off x="9603761" y="6335027"/>
            <a:ext cx="2375971"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McAllister et al. Circulation 2019</a:t>
            </a:r>
          </a:p>
        </p:txBody>
      </p:sp>
    </p:spTree>
    <p:extLst>
      <p:ext uri="{BB962C8B-B14F-4D97-AF65-F5344CB8AC3E}">
        <p14:creationId xmlns:p14="http://schemas.microsoft.com/office/powerpoint/2010/main" val="749270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2322F-2E66-3EC7-A080-EDC989332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D1A58-F7A4-D086-D85D-23F48AF1E979}"/>
              </a:ext>
            </a:extLst>
          </p:cNvPr>
          <p:cNvSpPr>
            <a:spLocks noGrp="1"/>
          </p:cNvSpPr>
          <p:nvPr>
            <p:ph type="title"/>
          </p:nvPr>
        </p:nvSpPr>
        <p:spPr>
          <a:xfrm>
            <a:off x="0" y="1477"/>
            <a:ext cx="12192000" cy="1248483"/>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is Associated Worse Outcome in HF Independent of Aetiology or LVEF</a:t>
            </a:r>
          </a:p>
        </p:txBody>
      </p:sp>
      <p:sp>
        <p:nvSpPr>
          <p:cNvPr id="8" name="TextBox 7">
            <a:extLst>
              <a:ext uri="{FF2B5EF4-FFF2-40B4-BE49-F238E27FC236}">
                <a16:creationId xmlns:a16="http://schemas.microsoft.com/office/drawing/2014/main" id="{563ECCFB-6CD7-6884-923A-568F275CB973}"/>
              </a:ext>
            </a:extLst>
          </p:cNvPr>
          <p:cNvSpPr txBox="1"/>
          <p:nvPr/>
        </p:nvSpPr>
        <p:spPr>
          <a:xfrm>
            <a:off x="9603761" y="6335027"/>
            <a:ext cx="196720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McDonald et al. EHJ 2008</a:t>
            </a:r>
          </a:p>
        </p:txBody>
      </p:sp>
      <p:pic>
        <p:nvPicPr>
          <p:cNvPr id="5" name="Picture 4">
            <a:extLst>
              <a:ext uri="{FF2B5EF4-FFF2-40B4-BE49-F238E27FC236}">
                <a16:creationId xmlns:a16="http://schemas.microsoft.com/office/drawing/2014/main" id="{09110BC3-6849-26A2-F179-970DC912FCEF}"/>
              </a:ext>
            </a:extLst>
          </p:cNvPr>
          <p:cNvPicPr>
            <a:picLocks noChangeAspect="1"/>
          </p:cNvPicPr>
          <p:nvPr/>
        </p:nvPicPr>
        <p:blipFill>
          <a:blip r:embed="rId3"/>
          <a:srcRect b="50477"/>
          <a:stretch/>
        </p:blipFill>
        <p:spPr>
          <a:xfrm>
            <a:off x="435808" y="2054802"/>
            <a:ext cx="5463423" cy="3306896"/>
          </a:xfrm>
          <a:prstGeom prst="rect">
            <a:avLst/>
          </a:prstGeom>
        </p:spPr>
      </p:pic>
      <p:pic>
        <p:nvPicPr>
          <p:cNvPr id="6" name="Picture 5">
            <a:extLst>
              <a:ext uri="{FF2B5EF4-FFF2-40B4-BE49-F238E27FC236}">
                <a16:creationId xmlns:a16="http://schemas.microsoft.com/office/drawing/2014/main" id="{731C37B6-4753-B5BD-7A56-206C2765C2BF}"/>
              </a:ext>
            </a:extLst>
          </p:cNvPr>
          <p:cNvPicPr>
            <a:picLocks noChangeAspect="1"/>
          </p:cNvPicPr>
          <p:nvPr/>
        </p:nvPicPr>
        <p:blipFill>
          <a:blip r:embed="rId4"/>
          <a:srcRect b="50477"/>
          <a:stretch/>
        </p:blipFill>
        <p:spPr>
          <a:xfrm>
            <a:off x="6202325" y="2223288"/>
            <a:ext cx="5645957" cy="3138410"/>
          </a:xfrm>
          <a:prstGeom prst="rect">
            <a:avLst/>
          </a:prstGeom>
        </p:spPr>
      </p:pic>
    </p:spTree>
    <p:extLst>
      <p:ext uri="{BB962C8B-B14F-4D97-AF65-F5344CB8AC3E}">
        <p14:creationId xmlns:p14="http://schemas.microsoft.com/office/powerpoint/2010/main" val="302014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50822-70C8-FF43-90E0-BA356D247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8544A-DD57-62EB-3B9A-A6F8FF3C6B20}"/>
              </a:ext>
            </a:extLst>
          </p:cNvPr>
          <p:cNvSpPr>
            <a:spLocks noGrp="1"/>
          </p:cNvSpPr>
          <p:nvPr>
            <p:ph type="title"/>
          </p:nvPr>
        </p:nvSpPr>
        <p:spPr>
          <a:xfrm>
            <a:off x="0" y="1477"/>
            <a:ext cx="12192000" cy="1248483"/>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Pre-Diabetes is Associated Worse Outcome in HF</a:t>
            </a:r>
          </a:p>
        </p:txBody>
      </p:sp>
      <p:sp>
        <p:nvSpPr>
          <p:cNvPr id="8" name="TextBox 7">
            <a:extLst>
              <a:ext uri="{FF2B5EF4-FFF2-40B4-BE49-F238E27FC236}">
                <a16:creationId xmlns:a16="http://schemas.microsoft.com/office/drawing/2014/main" id="{363DC813-4455-7945-4A74-99272E8EE251}"/>
              </a:ext>
            </a:extLst>
          </p:cNvPr>
          <p:cNvSpPr txBox="1"/>
          <p:nvPr/>
        </p:nvSpPr>
        <p:spPr>
          <a:xfrm>
            <a:off x="9603761" y="6335027"/>
            <a:ext cx="2230547"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Kristensen et al. </a:t>
            </a:r>
            <a:r>
              <a:rPr lang="en-GB" sz="1200" i="1" dirty="0" err="1">
                <a:latin typeface="Arial" panose="020B0604020202020204" pitchFamily="34" charset="0"/>
                <a:cs typeface="Arial" panose="020B0604020202020204" pitchFamily="34" charset="0"/>
              </a:rPr>
              <a:t>Circ</a:t>
            </a:r>
            <a:r>
              <a:rPr lang="en-GB" sz="1200" i="1" dirty="0">
                <a:latin typeface="Arial" panose="020B0604020202020204" pitchFamily="34" charset="0"/>
                <a:cs typeface="Arial" panose="020B0604020202020204" pitchFamily="34" charset="0"/>
              </a:rPr>
              <a:t> HF 2016</a:t>
            </a:r>
          </a:p>
        </p:txBody>
      </p:sp>
      <p:pic>
        <p:nvPicPr>
          <p:cNvPr id="3" name="Picture 2">
            <a:extLst>
              <a:ext uri="{FF2B5EF4-FFF2-40B4-BE49-F238E27FC236}">
                <a16:creationId xmlns:a16="http://schemas.microsoft.com/office/drawing/2014/main" id="{ECA9FF9F-DDC9-581B-4B46-AC44E3634507}"/>
              </a:ext>
            </a:extLst>
          </p:cNvPr>
          <p:cNvPicPr>
            <a:picLocks noChangeAspect="1"/>
          </p:cNvPicPr>
          <p:nvPr/>
        </p:nvPicPr>
        <p:blipFill>
          <a:blip r:embed="rId3"/>
          <a:srcRect b="46333"/>
          <a:stretch/>
        </p:blipFill>
        <p:spPr>
          <a:xfrm>
            <a:off x="721227" y="1863090"/>
            <a:ext cx="10315206" cy="3680460"/>
          </a:xfrm>
          <a:prstGeom prst="rect">
            <a:avLst/>
          </a:prstGeom>
        </p:spPr>
      </p:pic>
      <p:sp>
        <p:nvSpPr>
          <p:cNvPr id="4" name="TextBox 3">
            <a:extLst>
              <a:ext uri="{FF2B5EF4-FFF2-40B4-BE49-F238E27FC236}">
                <a16:creationId xmlns:a16="http://schemas.microsoft.com/office/drawing/2014/main" id="{DB0AFB92-EE51-DD5D-D5D7-D7A777AFB111}"/>
              </a:ext>
            </a:extLst>
          </p:cNvPr>
          <p:cNvSpPr txBox="1"/>
          <p:nvPr/>
        </p:nvSpPr>
        <p:spPr>
          <a:xfrm>
            <a:off x="2294355" y="5543550"/>
            <a:ext cx="716895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HR for primary outcome compared to non-diabetics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Diabetes 1.64 (1.44-1.88), p&lt;0.001</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Pre-diabetes 1.28 (1.11-1.47), p=0.001</a:t>
            </a:r>
          </a:p>
        </p:txBody>
      </p:sp>
    </p:spTree>
    <p:extLst>
      <p:ext uri="{BB962C8B-B14F-4D97-AF65-F5344CB8AC3E}">
        <p14:creationId xmlns:p14="http://schemas.microsoft.com/office/powerpoint/2010/main" val="2463622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7"/>
            <a:ext cx="12192000" cy="1518445"/>
          </a:xfrm>
          <a:solidFill>
            <a:schemeClr val="accent1"/>
          </a:solidFill>
        </p:spPr>
        <p:txBody>
          <a:bodyPr/>
          <a:lstStyle/>
          <a:p>
            <a:pPr algn="ctr"/>
            <a:r>
              <a:rPr lang="en-GB" dirty="0">
                <a:solidFill>
                  <a:schemeClr val="bg1"/>
                </a:solidFill>
                <a:latin typeface="Arial" panose="020B0604020202020204" pitchFamily="34" charset="0"/>
                <a:cs typeface="Arial" panose="020B0604020202020204" pitchFamily="34" charset="0"/>
              </a:rPr>
              <a:t>How Do We Improve The Situation?</a:t>
            </a:r>
          </a:p>
        </p:txBody>
      </p:sp>
      <p:pic>
        <p:nvPicPr>
          <p:cNvPr id="5" name="Picture 4">
            <a:extLst>
              <a:ext uri="{FF2B5EF4-FFF2-40B4-BE49-F238E27FC236}">
                <a16:creationId xmlns:a16="http://schemas.microsoft.com/office/drawing/2014/main" id="{7594E461-AD10-A6E8-BC31-BD47E80F9401}"/>
              </a:ext>
            </a:extLst>
          </p:cNvPr>
          <p:cNvPicPr>
            <a:picLocks noChangeAspect="1"/>
          </p:cNvPicPr>
          <p:nvPr/>
        </p:nvPicPr>
        <p:blipFill>
          <a:blip r:embed="rId3"/>
          <a:stretch>
            <a:fillRect/>
          </a:stretch>
        </p:blipFill>
        <p:spPr>
          <a:xfrm>
            <a:off x="457334" y="1898946"/>
            <a:ext cx="5064569" cy="2847976"/>
          </a:xfrm>
          <a:prstGeom prst="rect">
            <a:avLst/>
          </a:prstGeom>
        </p:spPr>
      </p:pic>
      <p:pic>
        <p:nvPicPr>
          <p:cNvPr id="6" name="Picture 5">
            <a:extLst>
              <a:ext uri="{FF2B5EF4-FFF2-40B4-BE49-F238E27FC236}">
                <a16:creationId xmlns:a16="http://schemas.microsoft.com/office/drawing/2014/main" id="{E6249E1A-9110-B107-0641-C4DA105692B5}"/>
              </a:ext>
            </a:extLst>
          </p:cNvPr>
          <p:cNvPicPr>
            <a:picLocks noChangeAspect="1"/>
          </p:cNvPicPr>
          <p:nvPr/>
        </p:nvPicPr>
        <p:blipFill>
          <a:blip r:embed="rId4"/>
          <a:stretch>
            <a:fillRect/>
          </a:stretch>
        </p:blipFill>
        <p:spPr>
          <a:xfrm>
            <a:off x="6494017" y="1898946"/>
            <a:ext cx="5005534" cy="2847976"/>
          </a:xfrm>
          <a:prstGeom prst="rect">
            <a:avLst/>
          </a:prstGeom>
        </p:spPr>
      </p:pic>
      <p:sp>
        <p:nvSpPr>
          <p:cNvPr id="8" name="TextBox 7">
            <a:extLst>
              <a:ext uri="{FF2B5EF4-FFF2-40B4-BE49-F238E27FC236}">
                <a16:creationId xmlns:a16="http://schemas.microsoft.com/office/drawing/2014/main" id="{4FBCCF83-BAB8-1997-FC1C-0E3AE7E20BB1}"/>
              </a:ext>
            </a:extLst>
          </p:cNvPr>
          <p:cNvSpPr txBox="1"/>
          <p:nvPr/>
        </p:nvSpPr>
        <p:spPr>
          <a:xfrm>
            <a:off x="680678" y="5230050"/>
            <a:ext cx="4617883" cy="1131848"/>
          </a:xfrm>
          <a:prstGeom prst="rect">
            <a:avLst/>
          </a:prstGeom>
          <a:noFill/>
        </p:spPr>
        <p:txBody>
          <a:bodyPr wrap="square" rtlCol="0">
            <a:spAutoFit/>
          </a:bodyPr>
          <a:lstStyle/>
          <a:p>
            <a:pPr algn="ctr">
              <a:lnSpc>
                <a:spcPct val="150000"/>
              </a:lnSpc>
            </a:pPr>
            <a:r>
              <a:rPr lang="en-GB" sz="2400" b="1" i="0" dirty="0">
                <a:solidFill>
                  <a:srgbClr val="0E0E0E"/>
                </a:solidFill>
                <a:effectLst/>
                <a:latin typeface="Arial" panose="020B0604020202020204" pitchFamily="34" charset="0"/>
                <a:cs typeface="Arial" panose="020B0604020202020204" pitchFamily="34" charset="0"/>
              </a:rPr>
              <a:t>Better Detection</a:t>
            </a:r>
          </a:p>
          <a:p>
            <a:pPr algn="ctr">
              <a:lnSpc>
                <a:spcPct val="150000"/>
              </a:lnSpc>
            </a:pPr>
            <a:r>
              <a:rPr lang="en-GB" sz="2400" dirty="0">
                <a:solidFill>
                  <a:srgbClr val="0E0E0E"/>
                </a:solidFill>
                <a:latin typeface="Arial" panose="020B0604020202020204" pitchFamily="34" charset="0"/>
                <a:cs typeface="Arial" panose="020B0604020202020204" pitchFamily="34" charset="0"/>
              </a:rPr>
              <a:t>Screening for HF in Diabetes</a:t>
            </a:r>
            <a:endParaRPr lang="en-GB" sz="2400" i="0" dirty="0">
              <a:solidFill>
                <a:srgbClr val="0E0E0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774C0E-578A-C0A5-90EC-A5FF896C359E}"/>
              </a:ext>
            </a:extLst>
          </p:cNvPr>
          <p:cNvSpPr txBox="1"/>
          <p:nvPr/>
        </p:nvSpPr>
        <p:spPr>
          <a:xfrm>
            <a:off x="6687843" y="5028254"/>
            <a:ext cx="4617883" cy="1685846"/>
          </a:xfrm>
          <a:prstGeom prst="rect">
            <a:avLst/>
          </a:prstGeom>
          <a:noFill/>
        </p:spPr>
        <p:txBody>
          <a:bodyPr wrap="square" rtlCol="0">
            <a:spAutoFit/>
          </a:bodyPr>
          <a:lstStyle/>
          <a:p>
            <a:pPr algn="ctr">
              <a:lnSpc>
                <a:spcPct val="150000"/>
              </a:lnSpc>
            </a:pPr>
            <a:r>
              <a:rPr lang="en-GB" sz="2400" b="1" dirty="0">
                <a:solidFill>
                  <a:srgbClr val="0E0E0E"/>
                </a:solidFill>
                <a:latin typeface="Arial" panose="020B0604020202020204" pitchFamily="34" charset="0"/>
                <a:cs typeface="Arial" panose="020B0604020202020204" pitchFamily="34" charset="0"/>
              </a:rPr>
              <a:t>Better</a:t>
            </a:r>
            <a:r>
              <a:rPr lang="en-GB" sz="2400" b="1" i="0" dirty="0">
                <a:solidFill>
                  <a:srgbClr val="0E0E0E"/>
                </a:solidFill>
                <a:effectLst/>
                <a:latin typeface="Arial" panose="020B0604020202020204" pitchFamily="34" charset="0"/>
                <a:cs typeface="Arial" panose="020B0604020202020204" pitchFamily="34" charset="0"/>
              </a:rPr>
              <a:t> Treatments</a:t>
            </a:r>
          </a:p>
          <a:p>
            <a:pPr algn="ctr">
              <a:lnSpc>
                <a:spcPct val="150000"/>
              </a:lnSpc>
            </a:pPr>
            <a:r>
              <a:rPr lang="en-GB" sz="2400" dirty="0">
                <a:solidFill>
                  <a:srgbClr val="0E0E0E"/>
                </a:solidFill>
                <a:latin typeface="Arial" panose="020B0604020202020204" pitchFamily="34" charset="0"/>
                <a:cs typeface="Arial" panose="020B0604020202020204" pitchFamily="34" charset="0"/>
              </a:rPr>
              <a:t>Treatment of HF in Diabetes</a:t>
            </a:r>
          </a:p>
          <a:p>
            <a:pPr algn="ctr">
              <a:lnSpc>
                <a:spcPct val="150000"/>
              </a:lnSpc>
            </a:pPr>
            <a:r>
              <a:rPr lang="en-GB" sz="2400" i="0" dirty="0">
                <a:solidFill>
                  <a:srgbClr val="0E0E0E"/>
                </a:solidFill>
                <a:effectLst/>
                <a:latin typeface="Arial" panose="020B0604020202020204" pitchFamily="34" charset="0"/>
                <a:cs typeface="Arial" panose="020B0604020202020204" pitchFamily="34" charset="0"/>
              </a:rPr>
              <a:t>Diabetes Treatments in HF </a:t>
            </a:r>
          </a:p>
        </p:txBody>
      </p:sp>
    </p:spTree>
    <p:extLst>
      <p:ext uri="{BB962C8B-B14F-4D97-AF65-F5344CB8AC3E}">
        <p14:creationId xmlns:p14="http://schemas.microsoft.com/office/powerpoint/2010/main" val="25581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(Annual) Screening</a:t>
            </a:r>
          </a:p>
        </p:txBody>
      </p:sp>
      <p:pic>
        <p:nvPicPr>
          <p:cNvPr id="3" name="Picture 2">
            <a:extLst>
              <a:ext uri="{FF2B5EF4-FFF2-40B4-BE49-F238E27FC236}">
                <a16:creationId xmlns:a16="http://schemas.microsoft.com/office/drawing/2014/main" id="{A3B79BB5-AB56-97EC-DADE-A4212A3CC870}"/>
              </a:ext>
            </a:extLst>
          </p:cNvPr>
          <p:cNvPicPr>
            <a:picLocks noChangeAspect="1"/>
          </p:cNvPicPr>
          <p:nvPr/>
        </p:nvPicPr>
        <p:blipFill>
          <a:blip r:embed="rId3"/>
          <a:stretch>
            <a:fillRect/>
          </a:stretch>
        </p:blipFill>
        <p:spPr>
          <a:xfrm>
            <a:off x="1289976" y="2242458"/>
            <a:ext cx="9351989" cy="4136572"/>
          </a:xfrm>
          <a:prstGeom prst="rect">
            <a:avLst/>
          </a:prstGeom>
        </p:spPr>
      </p:pic>
      <p:sp>
        <p:nvSpPr>
          <p:cNvPr id="7" name="TextBox 6">
            <a:extLst>
              <a:ext uri="{FF2B5EF4-FFF2-40B4-BE49-F238E27FC236}">
                <a16:creationId xmlns:a16="http://schemas.microsoft.com/office/drawing/2014/main" id="{49191D4E-280B-B972-5386-295A11FFA36A}"/>
              </a:ext>
            </a:extLst>
          </p:cNvPr>
          <p:cNvSpPr txBox="1"/>
          <p:nvPr/>
        </p:nvSpPr>
        <p:spPr>
          <a:xfrm>
            <a:off x="931377" y="1502620"/>
            <a:ext cx="10997767" cy="577850"/>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GB" sz="2400" b="0" i="0" dirty="0">
                <a:solidFill>
                  <a:srgbClr val="0E0E0E"/>
                </a:solidFill>
                <a:effectLst/>
                <a:latin typeface="Arial" panose="020B0604020202020204" pitchFamily="34" charset="0"/>
                <a:cs typeface="Arial" panose="020B0604020202020204" pitchFamily="34" charset="0"/>
              </a:rPr>
              <a:t>HbA1c</a:t>
            </a:r>
            <a:r>
              <a:rPr lang="en-GB" sz="2400" dirty="0">
                <a:solidFill>
                  <a:srgbClr val="0E0E0E"/>
                </a:solidFill>
                <a:latin typeface="Arial" panose="020B0604020202020204" pitchFamily="34" charset="0"/>
                <a:cs typeface="Arial" panose="020B0604020202020204" pitchFamily="34" charset="0"/>
              </a:rPr>
              <a:t>; </a:t>
            </a:r>
            <a:r>
              <a:rPr lang="en-GB" sz="2400" b="0" i="0" dirty="0">
                <a:solidFill>
                  <a:srgbClr val="0E0E0E"/>
                </a:solidFill>
                <a:effectLst/>
                <a:latin typeface="Arial" panose="020B0604020202020204" pitchFamily="34" charset="0"/>
                <a:cs typeface="Arial" panose="020B0604020202020204" pitchFamily="34" charset="0"/>
              </a:rPr>
              <a:t>BP, cholesterol, weight</a:t>
            </a:r>
            <a:r>
              <a:rPr lang="en-GB" sz="2400" dirty="0">
                <a:solidFill>
                  <a:srgbClr val="0E0E0E"/>
                </a:solidFill>
                <a:latin typeface="Arial" panose="020B0604020202020204" pitchFamily="34" charset="0"/>
                <a:cs typeface="Arial" panose="020B0604020202020204" pitchFamily="34" charset="0"/>
              </a:rPr>
              <a:t>; Renal function; </a:t>
            </a:r>
            <a:r>
              <a:rPr lang="en-GB" sz="2400" b="0" i="0" dirty="0">
                <a:solidFill>
                  <a:srgbClr val="0E0E0E"/>
                </a:solidFill>
                <a:effectLst/>
                <a:latin typeface="Arial" panose="020B0604020202020204" pitchFamily="34" charset="0"/>
                <a:cs typeface="Arial" panose="020B0604020202020204" pitchFamily="34" charset="0"/>
              </a:rPr>
              <a:t>Eye </a:t>
            </a:r>
            <a:r>
              <a:rPr lang="en-GB" sz="2400" dirty="0">
                <a:solidFill>
                  <a:srgbClr val="0E0E0E"/>
                </a:solidFill>
                <a:latin typeface="Arial" panose="020B0604020202020204" pitchFamily="34" charset="0"/>
                <a:cs typeface="Arial" panose="020B0604020202020204" pitchFamily="34" charset="0"/>
              </a:rPr>
              <a:t>test; </a:t>
            </a:r>
            <a:r>
              <a:rPr lang="en-GB" sz="2400" b="0" i="0" dirty="0">
                <a:solidFill>
                  <a:srgbClr val="0E0E0E"/>
                </a:solidFill>
                <a:effectLst/>
                <a:latin typeface="Arial" panose="020B0604020202020204" pitchFamily="34" charset="0"/>
                <a:cs typeface="Arial" panose="020B0604020202020204" pitchFamily="34" charset="0"/>
              </a:rPr>
              <a:t>Foot che</a:t>
            </a:r>
            <a:r>
              <a:rPr lang="en-GB" sz="2400" dirty="0">
                <a:solidFill>
                  <a:srgbClr val="0E0E0E"/>
                </a:solidFill>
                <a:latin typeface="Arial" panose="020B0604020202020204" pitchFamily="34" charset="0"/>
                <a:cs typeface="Arial" panose="020B0604020202020204" pitchFamily="34" charset="0"/>
              </a:rPr>
              <a:t>ck</a:t>
            </a:r>
            <a:endParaRPr lang="en-GB" sz="2400" b="0" i="0" dirty="0">
              <a:solidFill>
                <a:srgbClr val="0E0E0E"/>
              </a:solidFill>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3B99482-C29E-8F86-2BF7-C89B4202529E}"/>
              </a:ext>
            </a:extLst>
          </p:cNvPr>
          <p:cNvPicPr>
            <a:picLocks noChangeAspect="1"/>
          </p:cNvPicPr>
          <p:nvPr/>
        </p:nvPicPr>
        <p:blipFill>
          <a:blip r:embed="rId4"/>
          <a:stretch>
            <a:fillRect/>
          </a:stretch>
        </p:blipFill>
        <p:spPr>
          <a:xfrm>
            <a:off x="7903029" y="2080470"/>
            <a:ext cx="3357594" cy="4656692"/>
          </a:xfrm>
          <a:prstGeom prst="rect">
            <a:avLst/>
          </a:prstGeom>
        </p:spPr>
      </p:pic>
    </p:spTree>
    <p:extLst>
      <p:ext uri="{BB962C8B-B14F-4D97-AF65-F5344CB8AC3E}">
        <p14:creationId xmlns:p14="http://schemas.microsoft.com/office/powerpoint/2010/main" val="55148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16C24-1729-0A89-1875-E6BAC3E56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B252B-888A-5E2F-AB73-2331F8BD13EF}"/>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Cardio-Renal Metabolic Disease: Now Working Together!</a:t>
            </a:r>
          </a:p>
        </p:txBody>
      </p:sp>
      <p:pic>
        <p:nvPicPr>
          <p:cNvPr id="4" name="Picture 3">
            <a:extLst>
              <a:ext uri="{FF2B5EF4-FFF2-40B4-BE49-F238E27FC236}">
                <a16:creationId xmlns:a16="http://schemas.microsoft.com/office/drawing/2014/main" id="{60AAAB0E-A32B-E1A2-9279-9157B5B6DAA2}"/>
              </a:ext>
            </a:extLst>
          </p:cNvPr>
          <p:cNvPicPr>
            <a:picLocks noChangeAspect="1"/>
          </p:cNvPicPr>
          <p:nvPr/>
        </p:nvPicPr>
        <p:blipFill>
          <a:blip r:embed="rId3"/>
          <a:stretch>
            <a:fillRect/>
          </a:stretch>
        </p:blipFill>
        <p:spPr>
          <a:xfrm>
            <a:off x="2265320" y="1360374"/>
            <a:ext cx="7390308" cy="5227104"/>
          </a:xfrm>
          <a:prstGeom prst="rect">
            <a:avLst/>
          </a:prstGeom>
        </p:spPr>
      </p:pic>
    </p:spTree>
    <p:extLst>
      <p:ext uri="{BB962C8B-B14F-4D97-AF65-F5344CB8AC3E}">
        <p14:creationId xmlns:p14="http://schemas.microsoft.com/office/powerpoint/2010/main" val="3840006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0FC37-2469-3FD9-943E-4BB1436BF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F13B9-6B61-5119-9621-B2543A94B1F1}"/>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Progression of HF: A “Latent” (Subclinical) Phase</a:t>
            </a:r>
          </a:p>
        </p:txBody>
      </p:sp>
      <p:pic>
        <p:nvPicPr>
          <p:cNvPr id="4" name="Picture 3">
            <a:extLst>
              <a:ext uri="{FF2B5EF4-FFF2-40B4-BE49-F238E27FC236}">
                <a16:creationId xmlns:a16="http://schemas.microsoft.com/office/drawing/2014/main" id="{F1ADE339-19AE-F6BD-9AB2-FD004B521F24}"/>
              </a:ext>
            </a:extLst>
          </p:cNvPr>
          <p:cNvPicPr>
            <a:picLocks noChangeAspect="1"/>
          </p:cNvPicPr>
          <p:nvPr/>
        </p:nvPicPr>
        <p:blipFill>
          <a:blip r:embed="rId3"/>
          <a:stretch>
            <a:fillRect/>
          </a:stretch>
        </p:blipFill>
        <p:spPr>
          <a:xfrm>
            <a:off x="2383970" y="1530016"/>
            <a:ext cx="7863239" cy="4500670"/>
          </a:xfrm>
          <a:prstGeom prst="rect">
            <a:avLst/>
          </a:prstGeom>
        </p:spPr>
      </p:pic>
      <p:sp>
        <p:nvSpPr>
          <p:cNvPr id="5" name="TextBox 4">
            <a:extLst>
              <a:ext uri="{FF2B5EF4-FFF2-40B4-BE49-F238E27FC236}">
                <a16:creationId xmlns:a16="http://schemas.microsoft.com/office/drawing/2014/main" id="{FCA5C37B-7EB5-A114-A94A-74E1E970238B}"/>
              </a:ext>
            </a:extLst>
          </p:cNvPr>
          <p:cNvSpPr txBox="1"/>
          <p:nvPr/>
        </p:nvSpPr>
        <p:spPr>
          <a:xfrm>
            <a:off x="4721204" y="6144956"/>
            <a:ext cx="4825567" cy="577850"/>
          </a:xfrm>
          <a:prstGeom prst="rect">
            <a:avLst/>
          </a:prstGeom>
          <a:noFill/>
        </p:spPr>
        <p:txBody>
          <a:bodyPr wrap="square" rtlCol="0">
            <a:spAutoFit/>
          </a:bodyPr>
          <a:lstStyle/>
          <a:p>
            <a:pPr algn="l">
              <a:lnSpc>
                <a:spcPct val="150000"/>
              </a:lnSpc>
            </a:pPr>
            <a:r>
              <a:rPr lang="en-GB" sz="2400" b="0" i="0" dirty="0">
                <a:solidFill>
                  <a:srgbClr val="0E0E0E"/>
                </a:solidFill>
                <a:effectLst/>
                <a:latin typeface="Arial" panose="020B0604020202020204" pitchFamily="34" charset="0"/>
                <a:cs typeface="Arial" panose="020B0604020202020204" pitchFamily="34" charset="0"/>
              </a:rPr>
              <a:t>Can we shift diagnosis from here?</a:t>
            </a:r>
          </a:p>
        </p:txBody>
      </p:sp>
      <p:sp>
        <p:nvSpPr>
          <p:cNvPr id="8" name="Arrow: Up 7">
            <a:extLst>
              <a:ext uri="{FF2B5EF4-FFF2-40B4-BE49-F238E27FC236}">
                <a16:creationId xmlns:a16="http://schemas.microsoft.com/office/drawing/2014/main" id="{354F074C-192F-04F1-BC10-0EA6CE3717CC}"/>
              </a:ext>
            </a:extLst>
          </p:cNvPr>
          <p:cNvSpPr/>
          <p:nvPr/>
        </p:nvSpPr>
        <p:spPr>
          <a:xfrm>
            <a:off x="6725093" y="5400677"/>
            <a:ext cx="457200" cy="744279"/>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FEE4CD3-1717-71C5-0AE0-2494C7166217}"/>
              </a:ext>
            </a:extLst>
          </p:cNvPr>
          <p:cNvSpPr txBox="1"/>
          <p:nvPr/>
        </p:nvSpPr>
        <p:spPr>
          <a:xfrm>
            <a:off x="2992163" y="5802132"/>
            <a:ext cx="1726763" cy="577850"/>
          </a:xfrm>
          <a:prstGeom prst="rect">
            <a:avLst/>
          </a:prstGeom>
          <a:noFill/>
        </p:spPr>
        <p:txBody>
          <a:bodyPr wrap="square" rtlCol="0">
            <a:spAutoFit/>
          </a:bodyPr>
          <a:lstStyle/>
          <a:p>
            <a:pPr algn="l">
              <a:lnSpc>
                <a:spcPct val="150000"/>
              </a:lnSpc>
            </a:pPr>
            <a:r>
              <a:rPr lang="en-GB" sz="2400" b="0" i="0" dirty="0">
                <a:solidFill>
                  <a:srgbClr val="0E0E0E"/>
                </a:solidFill>
                <a:effectLst/>
                <a:latin typeface="Arial" panose="020B0604020202020204" pitchFamily="34" charset="0"/>
                <a:cs typeface="Arial" panose="020B0604020202020204" pitchFamily="34" charset="0"/>
              </a:rPr>
              <a:t>To here?</a:t>
            </a:r>
          </a:p>
        </p:txBody>
      </p:sp>
      <p:sp>
        <p:nvSpPr>
          <p:cNvPr id="10" name="Arrow: Up 9">
            <a:extLst>
              <a:ext uri="{FF2B5EF4-FFF2-40B4-BE49-F238E27FC236}">
                <a16:creationId xmlns:a16="http://schemas.microsoft.com/office/drawing/2014/main" id="{1DE195B5-ABDD-5DDA-C079-2B634C2AB6CB}"/>
              </a:ext>
            </a:extLst>
          </p:cNvPr>
          <p:cNvSpPr/>
          <p:nvPr/>
        </p:nvSpPr>
        <p:spPr>
          <a:xfrm rot="5400000">
            <a:off x="3543152" y="5194922"/>
            <a:ext cx="457200" cy="744279"/>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4F04DE3-5016-B46C-AE0E-225832437714}"/>
              </a:ext>
            </a:extLst>
          </p:cNvPr>
          <p:cNvSpPr txBox="1"/>
          <p:nvPr/>
        </p:nvSpPr>
        <p:spPr>
          <a:xfrm>
            <a:off x="9837677" y="6335909"/>
            <a:ext cx="1890710"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Bozkurt et al. EJHF 2021</a:t>
            </a:r>
          </a:p>
        </p:txBody>
      </p:sp>
    </p:spTree>
    <p:extLst>
      <p:ext uri="{BB962C8B-B14F-4D97-AF65-F5344CB8AC3E}">
        <p14:creationId xmlns:p14="http://schemas.microsoft.com/office/powerpoint/2010/main" val="334941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5F6D-30F3-5C77-2CE0-0BCBD46E5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ADCFC-C684-7058-1DEB-55A9787A2219}"/>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Management in Stage A HF: SGLT2i</a:t>
            </a:r>
          </a:p>
        </p:txBody>
      </p:sp>
      <p:sp>
        <p:nvSpPr>
          <p:cNvPr id="11" name="TextBox 10">
            <a:extLst>
              <a:ext uri="{FF2B5EF4-FFF2-40B4-BE49-F238E27FC236}">
                <a16:creationId xmlns:a16="http://schemas.microsoft.com/office/drawing/2014/main" id="{8ADE8406-AB57-D27E-5B01-D17056BB2252}"/>
              </a:ext>
            </a:extLst>
          </p:cNvPr>
          <p:cNvSpPr txBox="1"/>
          <p:nvPr/>
        </p:nvSpPr>
        <p:spPr>
          <a:xfrm>
            <a:off x="9837677" y="6335909"/>
            <a:ext cx="1917513"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Zinman</a:t>
            </a:r>
            <a:r>
              <a:rPr lang="en-GB" sz="1200" i="1" dirty="0">
                <a:latin typeface="Arial" panose="020B0604020202020204" pitchFamily="34" charset="0"/>
                <a:cs typeface="Arial" panose="020B0604020202020204" pitchFamily="34" charset="0"/>
              </a:rPr>
              <a:t> et al. NEJM 2015</a:t>
            </a:r>
          </a:p>
        </p:txBody>
      </p:sp>
      <p:pic>
        <p:nvPicPr>
          <p:cNvPr id="4" name="Picture 3">
            <a:extLst>
              <a:ext uri="{FF2B5EF4-FFF2-40B4-BE49-F238E27FC236}">
                <a16:creationId xmlns:a16="http://schemas.microsoft.com/office/drawing/2014/main" id="{419F7715-B2D7-2648-8406-C8D0F5C2329B}"/>
              </a:ext>
            </a:extLst>
          </p:cNvPr>
          <p:cNvPicPr>
            <a:picLocks noChangeAspect="1"/>
          </p:cNvPicPr>
          <p:nvPr/>
        </p:nvPicPr>
        <p:blipFill>
          <a:blip r:embed="rId3"/>
          <a:stretch>
            <a:fillRect/>
          </a:stretch>
        </p:blipFill>
        <p:spPr>
          <a:xfrm>
            <a:off x="2002971" y="1490983"/>
            <a:ext cx="7933831" cy="4844926"/>
          </a:xfrm>
          <a:prstGeom prst="rect">
            <a:avLst/>
          </a:prstGeom>
        </p:spPr>
      </p:pic>
    </p:spTree>
    <p:extLst>
      <p:ext uri="{BB962C8B-B14F-4D97-AF65-F5344CB8AC3E}">
        <p14:creationId xmlns:p14="http://schemas.microsoft.com/office/powerpoint/2010/main" val="557398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8DA3-A26A-9647-E08B-C1B7F7624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134A0-EB9F-452B-47CA-361735888FE8}"/>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Management in Stage A HF: SGLT2i</a:t>
            </a:r>
          </a:p>
        </p:txBody>
      </p:sp>
      <p:sp>
        <p:nvSpPr>
          <p:cNvPr id="11" name="TextBox 10">
            <a:extLst>
              <a:ext uri="{FF2B5EF4-FFF2-40B4-BE49-F238E27FC236}">
                <a16:creationId xmlns:a16="http://schemas.microsoft.com/office/drawing/2014/main" id="{7B269C55-2D2D-4C04-5DC5-CD2BECC3E103}"/>
              </a:ext>
            </a:extLst>
          </p:cNvPr>
          <p:cNvSpPr txBox="1"/>
          <p:nvPr/>
        </p:nvSpPr>
        <p:spPr>
          <a:xfrm>
            <a:off x="9837677" y="6335909"/>
            <a:ext cx="1866473"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Wiviott</a:t>
            </a:r>
            <a:r>
              <a:rPr lang="en-GB" sz="1200" i="1" dirty="0">
                <a:latin typeface="Arial" panose="020B0604020202020204" pitchFamily="34" charset="0"/>
                <a:cs typeface="Arial" panose="020B0604020202020204" pitchFamily="34" charset="0"/>
              </a:rPr>
              <a:t> et al. NEJM 2019</a:t>
            </a:r>
          </a:p>
        </p:txBody>
      </p:sp>
      <p:pic>
        <p:nvPicPr>
          <p:cNvPr id="4" name="Picture 3">
            <a:extLst>
              <a:ext uri="{FF2B5EF4-FFF2-40B4-BE49-F238E27FC236}">
                <a16:creationId xmlns:a16="http://schemas.microsoft.com/office/drawing/2014/main" id="{8572028F-8F2C-9837-DAB1-84B01B8E99F7}"/>
              </a:ext>
            </a:extLst>
          </p:cNvPr>
          <p:cNvPicPr>
            <a:picLocks noChangeAspect="1"/>
          </p:cNvPicPr>
          <p:nvPr/>
        </p:nvPicPr>
        <p:blipFill>
          <a:blip r:embed="rId3"/>
          <a:stretch>
            <a:fillRect/>
          </a:stretch>
        </p:blipFill>
        <p:spPr>
          <a:xfrm>
            <a:off x="2875502" y="1456117"/>
            <a:ext cx="6248131" cy="5156791"/>
          </a:xfrm>
          <a:prstGeom prst="rect">
            <a:avLst/>
          </a:prstGeom>
        </p:spPr>
      </p:pic>
    </p:spTree>
    <p:extLst>
      <p:ext uri="{BB962C8B-B14F-4D97-AF65-F5344CB8AC3E}">
        <p14:creationId xmlns:p14="http://schemas.microsoft.com/office/powerpoint/2010/main" val="2476134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610F-6B90-8570-CD4D-524FF84E11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14E8B8-C872-087A-42A7-43CAA92FB0F3}"/>
              </a:ext>
            </a:extLst>
          </p:cNvPr>
          <p:cNvPicPr>
            <a:picLocks noChangeAspect="1"/>
          </p:cNvPicPr>
          <p:nvPr/>
        </p:nvPicPr>
        <p:blipFill>
          <a:blip r:embed="rId3"/>
          <a:stretch>
            <a:fillRect/>
          </a:stretch>
        </p:blipFill>
        <p:spPr>
          <a:xfrm>
            <a:off x="639922" y="1286975"/>
            <a:ext cx="10912155" cy="5325933"/>
          </a:xfrm>
          <a:prstGeom prst="rect">
            <a:avLst/>
          </a:prstGeom>
        </p:spPr>
      </p:pic>
      <p:sp>
        <p:nvSpPr>
          <p:cNvPr id="2" name="Title 1">
            <a:extLst>
              <a:ext uri="{FF2B5EF4-FFF2-40B4-BE49-F238E27FC236}">
                <a16:creationId xmlns:a16="http://schemas.microsoft.com/office/drawing/2014/main" id="{DF43386E-DA91-4FD2-BD5E-54CE778CFE10}"/>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HF-related Benefits of SGLT2i are Independent of HF History at Baseline</a:t>
            </a:r>
          </a:p>
        </p:txBody>
      </p:sp>
      <p:sp>
        <p:nvSpPr>
          <p:cNvPr id="11" name="TextBox 10">
            <a:extLst>
              <a:ext uri="{FF2B5EF4-FFF2-40B4-BE49-F238E27FC236}">
                <a16:creationId xmlns:a16="http://schemas.microsoft.com/office/drawing/2014/main" id="{D0184314-0328-5F89-7FBD-0AAEC01166E8}"/>
              </a:ext>
            </a:extLst>
          </p:cNvPr>
          <p:cNvSpPr txBox="1"/>
          <p:nvPr/>
        </p:nvSpPr>
        <p:spPr>
          <a:xfrm>
            <a:off x="9585566" y="6398091"/>
            <a:ext cx="2500108"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McGuire et al. JAMA </a:t>
            </a:r>
            <a:r>
              <a:rPr lang="en-GB" sz="1200" i="1" dirty="0" err="1">
                <a:latin typeface="Arial" panose="020B0604020202020204" pitchFamily="34" charset="0"/>
                <a:cs typeface="Arial" panose="020B0604020202020204" pitchFamily="34" charset="0"/>
              </a:rPr>
              <a:t>Cardiol</a:t>
            </a:r>
            <a:r>
              <a:rPr lang="en-GB" sz="1200" i="1" dirty="0">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189773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8"/>
            <a:ext cx="12192000" cy="1231900"/>
          </a:xfrm>
          <a:solidFill>
            <a:schemeClr val="accent1"/>
          </a:solidFill>
        </p:spPr>
        <p:txBody>
          <a:bodyPr/>
          <a:lstStyle/>
          <a:p>
            <a:pPr algn="ctr"/>
            <a:r>
              <a:rPr lang="en-GB" dirty="0">
                <a:solidFill>
                  <a:schemeClr val="bg1"/>
                </a:solidFill>
                <a:latin typeface="Arial" panose="020B0604020202020204" pitchFamily="34" charset="0"/>
                <a:cs typeface="Arial" panose="020B0604020202020204" pitchFamily="34" charset="0"/>
              </a:rPr>
              <a:t>Use of Biomarkers in Heart Failure</a:t>
            </a:r>
          </a:p>
        </p:txBody>
      </p:sp>
      <p:pic>
        <p:nvPicPr>
          <p:cNvPr id="3" name="Picture 2">
            <a:extLst>
              <a:ext uri="{FF2B5EF4-FFF2-40B4-BE49-F238E27FC236}">
                <a16:creationId xmlns:a16="http://schemas.microsoft.com/office/drawing/2014/main" id="{9D9F1AA5-9F54-8D32-1067-C4A822AB0CF8}"/>
              </a:ext>
            </a:extLst>
          </p:cNvPr>
          <p:cNvPicPr>
            <a:picLocks noChangeAspect="1"/>
          </p:cNvPicPr>
          <p:nvPr/>
        </p:nvPicPr>
        <p:blipFill>
          <a:blip r:embed="rId3"/>
          <a:stretch>
            <a:fillRect/>
          </a:stretch>
        </p:blipFill>
        <p:spPr>
          <a:xfrm>
            <a:off x="2954544" y="1754155"/>
            <a:ext cx="6282912" cy="4963886"/>
          </a:xfrm>
          <a:prstGeom prst="rect">
            <a:avLst/>
          </a:prstGeom>
        </p:spPr>
      </p:pic>
      <p:sp>
        <p:nvSpPr>
          <p:cNvPr id="5" name="Oval 4">
            <a:extLst>
              <a:ext uri="{FF2B5EF4-FFF2-40B4-BE49-F238E27FC236}">
                <a16:creationId xmlns:a16="http://schemas.microsoft.com/office/drawing/2014/main" id="{F2F9B586-BBD2-A0CC-7F79-5140084CFDDF}"/>
              </a:ext>
            </a:extLst>
          </p:cNvPr>
          <p:cNvSpPr/>
          <p:nvPr/>
        </p:nvSpPr>
        <p:spPr>
          <a:xfrm>
            <a:off x="8405770" y="2214694"/>
            <a:ext cx="906182" cy="45867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E50552A-9208-ABF3-F509-DFAA98133BDF}"/>
              </a:ext>
            </a:extLst>
          </p:cNvPr>
          <p:cNvSpPr txBox="1"/>
          <p:nvPr/>
        </p:nvSpPr>
        <p:spPr>
          <a:xfrm>
            <a:off x="9510104" y="6493640"/>
            <a:ext cx="2553266" cy="307777"/>
          </a:xfrm>
          <a:prstGeom prst="rect">
            <a:avLst/>
          </a:prstGeom>
          <a:solidFill>
            <a:schemeClr val="bg1"/>
          </a:solidFill>
        </p:spPr>
        <p:txBody>
          <a:bodyPr wrap="square" rtlCol="0">
            <a:spAutoFit/>
          </a:bodyPr>
          <a:lstStyle/>
          <a:p>
            <a:pPr algn="l"/>
            <a:r>
              <a:rPr lang="en-GB" sz="1400" b="0" i="1" dirty="0" err="1">
                <a:solidFill>
                  <a:srgbClr val="0E0E0E"/>
                </a:solidFill>
                <a:effectLst/>
                <a:latin typeface="Arial" panose="020B0604020202020204" pitchFamily="34" charset="0"/>
                <a:cs typeface="Arial" panose="020B0604020202020204" pitchFamily="34" charset="0"/>
              </a:rPr>
              <a:t>Malachias</a:t>
            </a:r>
            <a:r>
              <a:rPr lang="en-GB" sz="1400" b="0" i="1" dirty="0">
                <a:solidFill>
                  <a:srgbClr val="0E0E0E"/>
                </a:solidFill>
                <a:effectLst/>
                <a:latin typeface="Arial" panose="020B0604020202020204" pitchFamily="34" charset="0"/>
                <a:cs typeface="Arial" panose="020B0604020202020204" pitchFamily="34" charset="0"/>
              </a:rPr>
              <a:t> et al., JAHA 2020</a:t>
            </a:r>
          </a:p>
        </p:txBody>
      </p:sp>
    </p:spTree>
    <p:extLst>
      <p:ext uri="{BB962C8B-B14F-4D97-AF65-F5344CB8AC3E}">
        <p14:creationId xmlns:p14="http://schemas.microsoft.com/office/powerpoint/2010/main" val="13262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6910-6D9A-D997-EF93-5DC211055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83F90-BEA0-D323-CABD-AD9D140DF55B}"/>
              </a:ext>
            </a:extLst>
          </p:cNvPr>
          <p:cNvSpPr>
            <a:spLocks noGrp="1"/>
          </p:cNvSpPr>
          <p:nvPr>
            <p:ph type="title"/>
          </p:nvPr>
        </p:nvSpPr>
        <p:spPr>
          <a:xfrm>
            <a:off x="0" y="1478"/>
            <a:ext cx="12192000" cy="1231900"/>
          </a:xfrm>
          <a:solidFill>
            <a:schemeClr val="accent1"/>
          </a:solidFill>
        </p:spPr>
        <p:txBody>
          <a:bodyPr/>
          <a:lstStyle/>
          <a:p>
            <a:pPr algn="ctr"/>
            <a:r>
              <a:rPr lang="en-GB" dirty="0">
                <a:solidFill>
                  <a:schemeClr val="bg1"/>
                </a:solidFill>
                <a:latin typeface="Arial" panose="020B0604020202020204" pitchFamily="34" charset="0"/>
                <a:cs typeface="Arial" panose="020B0604020202020204" pitchFamily="34" charset="0"/>
              </a:rPr>
              <a:t>Use of Biomarkers in Heart Failure</a:t>
            </a:r>
          </a:p>
        </p:txBody>
      </p:sp>
      <p:sp>
        <p:nvSpPr>
          <p:cNvPr id="6" name="TextBox 5">
            <a:extLst>
              <a:ext uri="{FF2B5EF4-FFF2-40B4-BE49-F238E27FC236}">
                <a16:creationId xmlns:a16="http://schemas.microsoft.com/office/drawing/2014/main" id="{A9C9E9B6-A237-8C88-3B55-EE9689C8E0A1}"/>
              </a:ext>
            </a:extLst>
          </p:cNvPr>
          <p:cNvSpPr txBox="1"/>
          <p:nvPr/>
        </p:nvSpPr>
        <p:spPr>
          <a:xfrm>
            <a:off x="9016409" y="6493640"/>
            <a:ext cx="3046961" cy="307777"/>
          </a:xfrm>
          <a:prstGeom prst="rect">
            <a:avLst/>
          </a:prstGeom>
          <a:solidFill>
            <a:schemeClr val="bg1"/>
          </a:solidFill>
        </p:spPr>
        <p:txBody>
          <a:bodyPr wrap="square" rtlCol="0">
            <a:spAutoFit/>
          </a:bodyPr>
          <a:lstStyle/>
          <a:p>
            <a:pPr algn="l"/>
            <a:r>
              <a:rPr lang="en-GB" sz="1400" b="0" i="1" dirty="0" err="1">
                <a:solidFill>
                  <a:srgbClr val="0E0E0E"/>
                </a:solidFill>
                <a:effectLst/>
                <a:latin typeface="Arial" panose="020B0604020202020204" pitchFamily="34" charset="0"/>
                <a:cs typeface="Arial" panose="020B0604020202020204" pitchFamily="34" charset="0"/>
              </a:rPr>
              <a:t>Scirica</a:t>
            </a:r>
            <a:r>
              <a:rPr lang="en-GB" sz="1400" b="0" i="1" dirty="0">
                <a:solidFill>
                  <a:srgbClr val="0E0E0E"/>
                </a:solidFill>
                <a:effectLst/>
                <a:latin typeface="Arial" panose="020B0604020202020204" pitchFamily="34" charset="0"/>
                <a:cs typeface="Arial" panose="020B0604020202020204" pitchFamily="34" charset="0"/>
              </a:rPr>
              <a:t> et al., JAMA </a:t>
            </a:r>
            <a:r>
              <a:rPr lang="en-GB" sz="1400" b="0" i="1" dirty="0" err="1">
                <a:solidFill>
                  <a:srgbClr val="0E0E0E"/>
                </a:solidFill>
                <a:effectLst/>
                <a:latin typeface="Arial" panose="020B0604020202020204" pitchFamily="34" charset="0"/>
                <a:cs typeface="Arial" panose="020B0604020202020204" pitchFamily="34" charset="0"/>
              </a:rPr>
              <a:t>Cardiol</a:t>
            </a:r>
            <a:r>
              <a:rPr lang="en-GB" sz="1400" b="0" i="1" dirty="0">
                <a:solidFill>
                  <a:srgbClr val="0E0E0E"/>
                </a:solidFill>
                <a:effectLst/>
                <a:latin typeface="Arial" panose="020B0604020202020204" pitchFamily="34" charset="0"/>
                <a:cs typeface="Arial" panose="020B0604020202020204" pitchFamily="34" charset="0"/>
              </a:rPr>
              <a:t> 2016</a:t>
            </a:r>
          </a:p>
        </p:txBody>
      </p:sp>
      <p:pic>
        <p:nvPicPr>
          <p:cNvPr id="4" name="Picture 3">
            <a:extLst>
              <a:ext uri="{FF2B5EF4-FFF2-40B4-BE49-F238E27FC236}">
                <a16:creationId xmlns:a16="http://schemas.microsoft.com/office/drawing/2014/main" id="{D5EF3322-2B07-C2D1-0D5F-54AEB90D19F5}"/>
              </a:ext>
            </a:extLst>
          </p:cNvPr>
          <p:cNvPicPr>
            <a:picLocks noChangeAspect="1"/>
          </p:cNvPicPr>
          <p:nvPr/>
        </p:nvPicPr>
        <p:blipFill>
          <a:blip r:embed="rId3"/>
          <a:srcRect r="65843" b="51266"/>
          <a:stretch/>
        </p:blipFill>
        <p:spPr>
          <a:xfrm>
            <a:off x="938733" y="1342312"/>
            <a:ext cx="4473239" cy="4614490"/>
          </a:xfrm>
          <a:prstGeom prst="rect">
            <a:avLst/>
          </a:prstGeom>
        </p:spPr>
      </p:pic>
      <p:pic>
        <p:nvPicPr>
          <p:cNvPr id="4098" name="Picture 2">
            <a:extLst>
              <a:ext uri="{FF2B5EF4-FFF2-40B4-BE49-F238E27FC236}">
                <a16:creationId xmlns:a16="http://schemas.microsoft.com/office/drawing/2014/main" id="{6CFCA636-8E01-1651-34DF-5975CC01B5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66" r="66883"/>
          <a:stretch/>
        </p:blipFill>
        <p:spPr bwMode="auto">
          <a:xfrm>
            <a:off x="7012873" y="1576871"/>
            <a:ext cx="3896132" cy="41453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0B6F4A-CFB5-0FB9-C25A-604F91FB0FD0}"/>
              </a:ext>
            </a:extLst>
          </p:cNvPr>
          <p:cNvSpPr txBox="1"/>
          <p:nvPr/>
        </p:nvSpPr>
        <p:spPr>
          <a:xfrm>
            <a:off x="938733" y="5819016"/>
            <a:ext cx="10997767" cy="577850"/>
          </a:xfrm>
          <a:prstGeom prst="rect">
            <a:avLst/>
          </a:prstGeom>
          <a:noFill/>
        </p:spPr>
        <p:txBody>
          <a:bodyPr wrap="square" rtlCol="0">
            <a:spAutoFit/>
          </a:bodyPr>
          <a:lstStyle/>
          <a:p>
            <a:pPr algn="l">
              <a:lnSpc>
                <a:spcPct val="150000"/>
              </a:lnSpc>
            </a:pPr>
            <a:r>
              <a:rPr lang="en-GB" sz="2400" b="0" i="0" dirty="0">
                <a:solidFill>
                  <a:srgbClr val="0E0E0E"/>
                </a:solidFill>
                <a:effectLst/>
                <a:latin typeface="Arial" panose="020B0604020202020204" pitchFamily="34" charset="0"/>
                <a:cs typeface="Arial" panose="020B0604020202020204" pitchFamily="34" charset="0"/>
              </a:rPr>
              <a:t>In SAVOR-TIMI increased NTproBNP was associated with </a:t>
            </a:r>
            <a:r>
              <a:rPr lang="en-GB" sz="2400" dirty="0">
                <a:solidFill>
                  <a:srgbClr val="0E0E0E"/>
                </a:solidFill>
                <a:latin typeface="Arial" panose="020B0604020202020204" pitchFamily="34" charset="0"/>
                <a:cs typeface="Arial" panose="020B0604020202020204" pitchFamily="34" charset="0"/>
              </a:rPr>
              <a:t>adverse CV risk</a:t>
            </a:r>
            <a:endParaRPr lang="en-GB" sz="2400" b="0" i="0" dirty="0">
              <a:solidFill>
                <a:srgbClr val="0E0E0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128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D069-2923-2C4B-75A1-FCC11058F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EFD97-687F-48C1-00BC-2CE8053A5773}"/>
              </a:ext>
            </a:extLst>
          </p:cNvPr>
          <p:cNvSpPr>
            <a:spLocks noGrp="1"/>
          </p:cNvSpPr>
          <p:nvPr>
            <p:ph type="title"/>
          </p:nvPr>
        </p:nvSpPr>
        <p:spPr>
          <a:xfrm>
            <a:off x="0" y="1478"/>
            <a:ext cx="12192000" cy="1231900"/>
          </a:xfrm>
          <a:solidFill>
            <a:schemeClr val="accent1"/>
          </a:solidFill>
        </p:spPr>
        <p:txBody>
          <a:bodyPr>
            <a:normAutofit fontScale="90000"/>
          </a:bodyPr>
          <a:lstStyle/>
          <a:p>
            <a:pPr algn="ctr"/>
            <a:r>
              <a:rPr lang="en-GB" dirty="0">
                <a:solidFill>
                  <a:schemeClr val="bg1"/>
                </a:solidFill>
                <a:latin typeface="Arial" panose="020B0604020202020204" pitchFamily="34" charset="0"/>
                <a:cs typeface="Arial" panose="020B0604020202020204" pitchFamily="34" charset="0"/>
              </a:rPr>
              <a:t>Use of Biomarkers in Heart Failure and Diabetes</a:t>
            </a:r>
          </a:p>
        </p:txBody>
      </p:sp>
      <p:sp>
        <p:nvSpPr>
          <p:cNvPr id="6" name="TextBox 5">
            <a:extLst>
              <a:ext uri="{FF2B5EF4-FFF2-40B4-BE49-F238E27FC236}">
                <a16:creationId xmlns:a16="http://schemas.microsoft.com/office/drawing/2014/main" id="{2CEBA1DA-0B5B-1F4A-E2B8-6A1890CB4D02}"/>
              </a:ext>
            </a:extLst>
          </p:cNvPr>
          <p:cNvSpPr txBox="1"/>
          <p:nvPr/>
        </p:nvSpPr>
        <p:spPr>
          <a:xfrm>
            <a:off x="9016409" y="6493640"/>
            <a:ext cx="3046961" cy="307777"/>
          </a:xfrm>
          <a:prstGeom prst="rect">
            <a:avLst/>
          </a:prstGeom>
          <a:solidFill>
            <a:schemeClr val="bg1"/>
          </a:solidFill>
        </p:spPr>
        <p:txBody>
          <a:bodyPr wrap="square" rtlCol="0">
            <a:spAutoFit/>
          </a:bodyPr>
          <a:lstStyle/>
          <a:p>
            <a:pPr algn="l"/>
            <a:r>
              <a:rPr lang="en-GB" sz="1400" b="0" i="1" dirty="0" err="1">
                <a:solidFill>
                  <a:srgbClr val="0E0E0E"/>
                </a:solidFill>
                <a:effectLst/>
                <a:latin typeface="Arial" panose="020B0604020202020204" pitchFamily="34" charset="0"/>
                <a:cs typeface="Arial" panose="020B0604020202020204" pitchFamily="34" charset="0"/>
              </a:rPr>
              <a:t>Scirica</a:t>
            </a:r>
            <a:r>
              <a:rPr lang="en-GB" sz="1400" b="0" i="1" dirty="0">
                <a:solidFill>
                  <a:srgbClr val="0E0E0E"/>
                </a:solidFill>
                <a:effectLst/>
                <a:latin typeface="Arial" panose="020B0604020202020204" pitchFamily="34" charset="0"/>
                <a:cs typeface="Arial" panose="020B0604020202020204" pitchFamily="34" charset="0"/>
              </a:rPr>
              <a:t> et al., JAMA </a:t>
            </a:r>
            <a:r>
              <a:rPr lang="en-GB" sz="1400" b="0" i="1" dirty="0" err="1">
                <a:solidFill>
                  <a:srgbClr val="0E0E0E"/>
                </a:solidFill>
                <a:effectLst/>
                <a:latin typeface="Arial" panose="020B0604020202020204" pitchFamily="34" charset="0"/>
                <a:cs typeface="Arial" panose="020B0604020202020204" pitchFamily="34" charset="0"/>
              </a:rPr>
              <a:t>Cardiol</a:t>
            </a:r>
            <a:r>
              <a:rPr lang="en-GB" sz="1400" b="0" i="1" dirty="0">
                <a:solidFill>
                  <a:srgbClr val="0E0E0E"/>
                </a:solidFill>
                <a:effectLst/>
                <a:latin typeface="Arial" panose="020B0604020202020204" pitchFamily="34" charset="0"/>
                <a:cs typeface="Arial" panose="020B0604020202020204" pitchFamily="34" charset="0"/>
              </a:rPr>
              <a:t> 2016</a:t>
            </a:r>
          </a:p>
        </p:txBody>
      </p:sp>
      <p:pic>
        <p:nvPicPr>
          <p:cNvPr id="4" name="Picture 3">
            <a:extLst>
              <a:ext uri="{FF2B5EF4-FFF2-40B4-BE49-F238E27FC236}">
                <a16:creationId xmlns:a16="http://schemas.microsoft.com/office/drawing/2014/main" id="{69140B12-3CBD-01B1-A644-07AE27B88AAE}"/>
              </a:ext>
            </a:extLst>
          </p:cNvPr>
          <p:cNvPicPr>
            <a:picLocks noChangeAspect="1"/>
          </p:cNvPicPr>
          <p:nvPr/>
        </p:nvPicPr>
        <p:blipFill>
          <a:blip r:embed="rId3"/>
          <a:srcRect r="65843" b="51266"/>
          <a:stretch/>
        </p:blipFill>
        <p:spPr>
          <a:xfrm>
            <a:off x="938733" y="1342312"/>
            <a:ext cx="4473239" cy="4614490"/>
          </a:xfrm>
          <a:prstGeom prst="rect">
            <a:avLst/>
          </a:prstGeom>
        </p:spPr>
      </p:pic>
      <p:pic>
        <p:nvPicPr>
          <p:cNvPr id="4098" name="Picture 2">
            <a:extLst>
              <a:ext uri="{FF2B5EF4-FFF2-40B4-BE49-F238E27FC236}">
                <a16:creationId xmlns:a16="http://schemas.microsoft.com/office/drawing/2014/main" id="{CF6F14E2-2524-9572-0F87-3BF0EACA7C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66" r="66883"/>
          <a:stretch/>
        </p:blipFill>
        <p:spPr bwMode="auto">
          <a:xfrm>
            <a:off x="7012873" y="1576871"/>
            <a:ext cx="3896132" cy="41453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15CBBF-F363-13CE-6327-38AE2B1A3FA1}"/>
              </a:ext>
            </a:extLst>
          </p:cNvPr>
          <p:cNvSpPr txBox="1"/>
          <p:nvPr/>
        </p:nvSpPr>
        <p:spPr>
          <a:xfrm>
            <a:off x="938733" y="5819016"/>
            <a:ext cx="10997767" cy="577850"/>
          </a:xfrm>
          <a:prstGeom prst="rect">
            <a:avLst/>
          </a:prstGeom>
          <a:noFill/>
        </p:spPr>
        <p:txBody>
          <a:bodyPr wrap="square" rtlCol="0">
            <a:spAutoFit/>
          </a:bodyPr>
          <a:lstStyle/>
          <a:p>
            <a:pPr algn="l">
              <a:lnSpc>
                <a:spcPct val="150000"/>
              </a:lnSpc>
            </a:pPr>
            <a:r>
              <a:rPr lang="en-GB" sz="2400" b="0" i="0" dirty="0">
                <a:solidFill>
                  <a:srgbClr val="0E0E0E"/>
                </a:solidFill>
                <a:effectLst/>
                <a:latin typeface="Arial" panose="020B0604020202020204" pitchFamily="34" charset="0"/>
                <a:cs typeface="Arial" panose="020B0604020202020204" pitchFamily="34" charset="0"/>
              </a:rPr>
              <a:t>In SAVOR-TIMI increased NTproBNP was associated with </a:t>
            </a:r>
            <a:r>
              <a:rPr lang="en-GB" sz="2400" dirty="0">
                <a:solidFill>
                  <a:srgbClr val="0E0E0E"/>
                </a:solidFill>
                <a:latin typeface="Arial" panose="020B0604020202020204" pitchFamily="34" charset="0"/>
                <a:cs typeface="Arial" panose="020B0604020202020204" pitchFamily="34" charset="0"/>
              </a:rPr>
              <a:t>adverse CV risk</a:t>
            </a:r>
            <a:endParaRPr lang="en-GB" sz="2400" b="0" i="0" dirty="0">
              <a:solidFill>
                <a:srgbClr val="0E0E0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317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81C38-D278-3B0B-633C-FB005CCBC4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F1819-F829-7319-ACDD-52EB8500DCFC}"/>
              </a:ext>
            </a:extLst>
          </p:cNvPr>
          <p:cNvSpPr>
            <a:spLocks noGrp="1"/>
          </p:cNvSpPr>
          <p:nvPr>
            <p:ph type="title"/>
          </p:nvPr>
        </p:nvSpPr>
        <p:spPr>
          <a:xfrm>
            <a:off x="0" y="1478"/>
            <a:ext cx="12192000" cy="1231900"/>
          </a:xfrm>
          <a:solidFill>
            <a:schemeClr val="accent1"/>
          </a:solidFill>
        </p:spPr>
        <p:txBody>
          <a:bodyPr>
            <a:normAutofit fontScale="90000"/>
          </a:bodyPr>
          <a:lstStyle/>
          <a:p>
            <a:pPr algn="ctr"/>
            <a:r>
              <a:rPr lang="en-GB" dirty="0">
                <a:solidFill>
                  <a:schemeClr val="bg1"/>
                </a:solidFill>
                <a:latin typeface="Arial" panose="020B0604020202020204" pitchFamily="34" charset="0"/>
                <a:cs typeface="Arial" panose="020B0604020202020204" pitchFamily="34" charset="0"/>
              </a:rPr>
              <a:t>Elevated Natriuretic Peptides are Associated with Diastolic Dysfunction in T1D</a:t>
            </a:r>
          </a:p>
        </p:txBody>
      </p:sp>
      <p:sp>
        <p:nvSpPr>
          <p:cNvPr id="6" name="TextBox 5">
            <a:extLst>
              <a:ext uri="{FF2B5EF4-FFF2-40B4-BE49-F238E27FC236}">
                <a16:creationId xmlns:a16="http://schemas.microsoft.com/office/drawing/2014/main" id="{3798BF63-93CA-2D28-9B5B-CDAD6C68A4FC}"/>
              </a:ext>
            </a:extLst>
          </p:cNvPr>
          <p:cNvSpPr txBox="1"/>
          <p:nvPr/>
        </p:nvSpPr>
        <p:spPr>
          <a:xfrm>
            <a:off x="9016409" y="6493640"/>
            <a:ext cx="3046961" cy="307777"/>
          </a:xfrm>
          <a:prstGeom prst="rect">
            <a:avLst/>
          </a:prstGeom>
          <a:solidFill>
            <a:schemeClr val="bg1"/>
          </a:solidFill>
        </p:spPr>
        <p:txBody>
          <a:bodyPr wrap="square" rtlCol="0">
            <a:spAutoFit/>
          </a:bodyPr>
          <a:lstStyle/>
          <a:p>
            <a:pPr algn="l"/>
            <a:r>
              <a:rPr lang="en-GB" sz="1400" i="1" dirty="0" err="1">
                <a:solidFill>
                  <a:srgbClr val="0E0E0E"/>
                </a:solidFill>
                <a:latin typeface="Arial" panose="020B0604020202020204" pitchFamily="34" charset="0"/>
                <a:cs typeface="Arial" panose="020B0604020202020204" pitchFamily="34" charset="0"/>
              </a:rPr>
              <a:t>Rorth</a:t>
            </a:r>
            <a:r>
              <a:rPr lang="en-GB" sz="1400" b="0" i="1" dirty="0">
                <a:solidFill>
                  <a:srgbClr val="0E0E0E"/>
                </a:solidFill>
                <a:effectLst/>
                <a:latin typeface="Arial" panose="020B0604020202020204" pitchFamily="34" charset="0"/>
                <a:cs typeface="Arial" panose="020B0604020202020204" pitchFamily="34" charset="0"/>
              </a:rPr>
              <a:t> et al., </a:t>
            </a:r>
            <a:r>
              <a:rPr lang="en-GB" sz="1400" b="0" i="1" dirty="0" err="1">
                <a:solidFill>
                  <a:srgbClr val="0E0E0E"/>
                </a:solidFill>
                <a:effectLst/>
                <a:latin typeface="Arial" panose="020B0604020202020204" pitchFamily="34" charset="0"/>
                <a:cs typeface="Arial" panose="020B0604020202020204" pitchFamily="34" charset="0"/>
              </a:rPr>
              <a:t>Eur</a:t>
            </a:r>
            <a:r>
              <a:rPr lang="en-GB" sz="1400" b="0" i="1" dirty="0">
                <a:solidFill>
                  <a:srgbClr val="0E0E0E"/>
                </a:solidFill>
                <a:effectLst/>
                <a:latin typeface="Arial" panose="020B0604020202020204" pitchFamily="34" charset="0"/>
                <a:cs typeface="Arial" panose="020B0604020202020204" pitchFamily="34" charset="0"/>
              </a:rPr>
              <a:t> J Endo 2020</a:t>
            </a:r>
          </a:p>
        </p:txBody>
      </p:sp>
      <p:grpSp>
        <p:nvGrpSpPr>
          <p:cNvPr id="12" name="Group 11">
            <a:extLst>
              <a:ext uri="{FF2B5EF4-FFF2-40B4-BE49-F238E27FC236}">
                <a16:creationId xmlns:a16="http://schemas.microsoft.com/office/drawing/2014/main" id="{083B4655-285A-3C47-AEFB-0E34CB265203}"/>
              </a:ext>
            </a:extLst>
          </p:cNvPr>
          <p:cNvGrpSpPr/>
          <p:nvPr/>
        </p:nvGrpSpPr>
        <p:grpSpPr>
          <a:xfrm>
            <a:off x="2226486" y="1407223"/>
            <a:ext cx="7739028" cy="4912571"/>
            <a:chOff x="2685133" y="1424983"/>
            <a:chExt cx="6483684" cy="4189369"/>
          </a:xfrm>
        </p:grpSpPr>
        <p:pic>
          <p:nvPicPr>
            <p:cNvPr id="5" name="Picture 4">
              <a:extLst>
                <a:ext uri="{FF2B5EF4-FFF2-40B4-BE49-F238E27FC236}">
                  <a16:creationId xmlns:a16="http://schemas.microsoft.com/office/drawing/2014/main" id="{E241C868-6A4F-6C97-6575-1EE53FCB67A1}"/>
                </a:ext>
              </a:extLst>
            </p:cNvPr>
            <p:cNvPicPr>
              <a:picLocks noChangeAspect="1"/>
            </p:cNvPicPr>
            <p:nvPr/>
          </p:nvPicPr>
          <p:blipFill>
            <a:blip r:embed="rId3"/>
            <a:stretch>
              <a:fillRect/>
            </a:stretch>
          </p:blipFill>
          <p:spPr>
            <a:xfrm>
              <a:off x="2761338" y="1424983"/>
              <a:ext cx="6255071" cy="1625684"/>
            </a:xfrm>
            <a:prstGeom prst="rect">
              <a:avLst/>
            </a:prstGeom>
          </p:spPr>
        </p:pic>
        <p:pic>
          <p:nvPicPr>
            <p:cNvPr id="9" name="Picture 8">
              <a:extLst>
                <a:ext uri="{FF2B5EF4-FFF2-40B4-BE49-F238E27FC236}">
                  <a16:creationId xmlns:a16="http://schemas.microsoft.com/office/drawing/2014/main" id="{A45351D9-7602-29CD-8703-7CA27F90A8D0}"/>
                </a:ext>
              </a:extLst>
            </p:cNvPr>
            <p:cNvPicPr>
              <a:picLocks noChangeAspect="1"/>
            </p:cNvPicPr>
            <p:nvPr/>
          </p:nvPicPr>
          <p:blipFill>
            <a:blip r:embed="rId4"/>
            <a:stretch>
              <a:fillRect/>
            </a:stretch>
          </p:blipFill>
          <p:spPr>
            <a:xfrm>
              <a:off x="2685133" y="3090473"/>
              <a:ext cx="6274122" cy="666784"/>
            </a:xfrm>
            <a:prstGeom prst="rect">
              <a:avLst/>
            </a:prstGeom>
          </p:spPr>
        </p:pic>
        <p:pic>
          <p:nvPicPr>
            <p:cNvPr id="11" name="Picture 10">
              <a:extLst>
                <a:ext uri="{FF2B5EF4-FFF2-40B4-BE49-F238E27FC236}">
                  <a16:creationId xmlns:a16="http://schemas.microsoft.com/office/drawing/2014/main" id="{C2D3236F-E241-555B-1A16-6BAD3470CD55}"/>
                </a:ext>
              </a:extLst>
            </p:cNvPr>
            <p:cNvPicPr>
              <a:picLocks noChangeAspect="1"/>
            </p:cNvPicPr>
            <p:nvPr/>
          </p:nvPicPr>
          <p:blipFill>
            <a:blip r:embed="rId5"/>
            <a:stretch>
              <a:fillRect/>
            </a:stretch>
          </p:blipFill>
          <p:spPr>
            <a:xfrm>
              <a:off x="2761338" y="3741006"/>
              <a:ext cx="6407479" cy="1873346"/>
            </a:xfrm>
            <a:prstGeom prst="rect">
              <a:avLst/>
            </a:prstGeom>
          </p:spPr>
        </p:pic>
      </p:grpSp>
    </p:spTree>
    <p:extLst>
      <p:ext uri="{BB962C8B-B14F-4D97-AF65-F5344CB8AC3E}">
        <p14:creationId xmlns:p14="http://schemas.microsoft.com/office/powerpoint/2010/main" val="474608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6121-E7E6-FD42-EBD9-92BA7BC0A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8BBAF-D49D-A4FA-3659-B8A251420BE6}"/>
              </a:ext>
            </a:extLst>
          </p:cNvPr>
          <p:cNvSpPr>
            <a:spLocks noGrp="1"/>
          </p:cNvSpPr>
          <p:nvPr>
            <p:ph type="title"/>
          </p:nvPr>
        </p:nvSpPr>
        <p:spPr>
          <a:xfrm>
            <a:off x="0" y="1478"/>
            <a:ext cx="12192000" cy="1231900"/>
          </a:xfrm>
          <a:solidFill>
            <a:schemeClr val="accent1"/>
          </a:solidFill>
        </p:spPr>
        <p:txBody>
          <a:bodyPr>
            <a:normAutofit fontScale="90000"/>
          </a:bodyPr>
          <a:lstStyle/>
          <a:p>
            <a:pPr algn="ctr"/>
            <a:r>
              <a:rPr lang="en-GB" dirty="0">
                <a:solidFill>
                  <a:schemeClr val="bg1"/>
                </a:solidFill>
                <a:latin typeface="Arial" panose="020B0604020202020204" pitchFamily="34" charset="0"/>
                <a:cs typeface="Arial" panose="020B0604020202020204" pitchFamily="34" charset="0"/>
              </a:rPr>
              <a:t>Elevated Natriuretic Peptides are Associated with Diastolic Dysfunction in T1D</a:t>
            </a:r>
          </a:p>
        </p:txBody>
      </p:sp>
      <p:sp>
        <p:nvSpPr>
          <p:cNvPr id="6" name="TextBox 5">
            <a:extLst>
              <a:ext uri="{FF2B5EF4-FFF2-40B4-BE49-F238E27FC236}">
                <a16:creationId xmlns:a16="http://schemas.microsoft.com/office/drawing/2014/main" id="{216206A5-90C3-0DF6-488B-5E5E9204F8A5}"/>
              </a:ext>
            </a:extLst>
          </p:cNvPr>
          <p:cNvSpPr txBox="1"/>
          <p:nvPr/>
        </p:nvSpPr>
        <p:spPr>
          <a:xfrm>
            <a:off x="9016409" y="6493640"/>
            <a:ext cx="3046961" cy="307777"/>
          </a:xfrm>
          <a:prstGeom prst="rect">
            <a:avLst/>
          </a:prstGeom>
          <a:solidFill>
            <a:schemeClr val="bg1"/>
          </a:solidFill>
        </p:spPr>
        <p:txBody>
          <a:bodyPr wrap="square" rtlCol="0">
            <a:spAutoFit/>
          </a:bodyPr>
          <a:lstStyle/>
          <a:p>
            <a:pPr algn="l"/>
            <a:r>
              <a:rPr lang="en-GB" sz="1400" i="1" dirty="0" err="1">
                <a:solidFill>
                  <a:srgbClr val="0E0E0E"/>
                </a:solidFill>
                <a:latin typeface="Arial" panose="020B0604020202020204" pitchFamily="34" charset="0"/>
                <a:cs typeface="Arial" panose="020B0604020202020204" pitchFamily="34" charset="0"/>
              </a:rPr>
              <a:t>Rorth</a:t>
            </a:r>
            <a:r>
              <a:rPr lang="en-GB" sz="1400" b="0" i="1" dirty="0">
                <a:solidFill>
                  <a:srgbClr val="0E0E0E"/>
                </a:solidFill>
                <a:effectLst/>
                <a:latin typeface="Arial" panose="020B0604020202020204" pitchFamily="34" charset="0"/>
                <a:cs typeface="Arial" panose="020B0604020202020204" pitchFamily="34" charset="0"/>
              </a:rPr>
              <a:t> et al., </a:t>
            </a:r>
            <a:r>
              <a:rPr lang="en-GB" sz="1400" b="0" i="1" dirty="0" err="1">
                <a:solidFill>
                  <a:srgbClr val="0E0E0E"/>
                </a:solidFill>
                <a:effectLst/>
                <a:latin typeface="Arial" panose="020B0604020202020204" pitchFamily="34" charset="0"/>
                <a:cs typeface="Arial" panose="020B0604020202020204" pitchFamily="34" charset="0"/>
              </a:rPr>
              <a:t>Eur</a:t>
            </a:r>
            <a:r>
              <a:rPr lang="en-GB" sz="1400" b="0" i="1" dirty="0">
                <a:solidFill>
                  <a:srgbClr val="0E0E0E"/>
                </a:solidFill>
                <a:effectLst/>
                <a:latin typeface="Arial" panose="020B0604020202020204" pitchFamily="34" charset="0"/>
                <a:cs typeface="Arial" panose="020B0604020202020204" pitchFamily="34" charset="0"/>
              </a:rPr>
              <a:t> J Endo 2020</a:t>
            </a:r>
          </a:p>
        </p:txBody>
      </p:sp>
      <p:pic>
        <p:nvPicPr>
          <p:cNvPr id="3" name="Picture 2">
            <a:extLst>
              <a:ext uri="{FF2B5EF4-FFF2-40B4-BE49-F238E27FC236}">
                <a16:creationId xmlns:a16="http://schemas.microsoft.com/office/drawing/2014/main" id="{17476A60-9029-79A4-8788-B3D7D644235E}"/>
              </a:ext>
            </a:extLst>
          </p:cNvPr>
          <p:cNvPicPr>
            <a:picLocks noChangeAspect="1"/>
          </p:cNvPicPr>
          <p:nvPr/>
        </p:nvPicPr>
        <p:blipFill>
          <a:blip r:embed="rId3"/>
          <a:stretch>
            <a:fillRect/>
          </a:stretch>
        </p:blipFill>
        <p:spPr>
          <a:xfrm>
            <a:off x="5816519" y="1417320"/>
            <a:ext cx="5685395" cy="4686300"/>
          </a:xfrm>
          <a:prstGeom prst="rect">
            <a:avLst/>
          </a:prstGeom>
        </p:spPr>
      </p:pic>
      <p:pic>
        <p:nvPicPr>
          <p:cNvPr id="4" name="Picture 3">
            <a:extLst>
              <a:ext uri="{FF2B5EF4-FFF2-40B4-BE49-F238E27FC236}">
                <a16:creationId xmlns:a16="http://schemas.microsoft.com/office/drawing/2014/main" id="{D278ECF7-AB66-DA1C-1E0E-7CC3E1CEB075}"/>
              </a:ext>
            </a:extLst>
          </p:cNvPr>
          <p:cNvPicPr>
            <a:picLocks noChangeAspect="1"/>
          </p:cNvPicPr>
          <p:nvPr/>
        </p:nvPicPr>
        <p:blipFill>
          <a:blip r:embed="rId4"/>
          <a:srcRect b="50000"/>
          <a:stretch/>
        </p:blipFill>
        <p:spPr>
          <a:xfrm>
            <a:off x="516442" y="1531620"/>
            <a:ext cx="4558477" cy="4435748"/>
          </a:xfrm>
          <a:prstGeom prst="rect">
            <a:avLst/>
          </a:prstGeom>
        </p:spPr>
      </p:pic>
    </p:spTree>
    <p:extLst>
      <p:ext uri="{BB962C8B-B14F-4D97-AF65-F5344CB8AC3E}">
        <p14:creationId xmlns:p14="http://schemas.microsoft.com/office/powerpoint/2010/main" val="26237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B701-45DB-2A40-C256-CF48938E9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500AF-0A37-E41C-685F-2AF24E4C7C7C}"/>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err="1">
                <a:solidFill>
                  <a:schemeClr val="bg1"/>
                </a:solidFill>
                <a:latin typeface="Arial" panose="020B0604020202020204" pitchFamily="34" charset="0"/>
                <a:cs typeface="Arial" panose="020B0604020202020204" pitchFamily="34" charset="0"/>
              </a:rPr>
              <a:t>Multimarker</a:t>
            </a:r>
            <a:r>
              <a:rPr lang="en-GB" sz="3600" dirty="0">
                <a:solidFill>
                  <a:schemeClr val="bg1"/>
                </a:solidFill>
                <a:latin typeface="Arial" panose="020B0604020202020204" pitchFamily="34" charset="0"/>
                <a:cs typeface="Arial" panose="020B0604020202020204" pitchFamily="34" charset="0"/>
              </a:rPr>
              <a:t> Screening Strategies</a:t>
            </a:r>
          </a:p>
        </p:txBody>
      </p:sp>
      <p:sp>
        <p:nvSpPr>
          <p:cNvPr id="11" name="TextBox 10">
            <a:extLst>
              <a:ext uri="{FF2B5EF4-FFF2-40B4-BE49-F238E27FC236}">
                <a16:creationId xmlns:a16="http://schemas.microsoft.com/office/drawing/2014/main" id="{0AC2866B-D64D-59D9-4160-BFF4CA789AAE}"/>
              </a:ext>
            </a:extLst>
          </p:cNvPr>
          <p:cNvSpPr txBox="1"/>
          <p:nvPr/>
        </p:nvSpPr>
        <p:spPr>
          <a:xfrm>
            <a:off x="9401742" y="6436155"/>
            <a:ext cx="190789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Pandey et al. JACC 2021</a:t>
            </a:r>
          </a:p>
        </p:txBody>
      </p:sp>
      <p:pic>
        <p:nvPicPr>
          <p:cNvPr id="3" name="Picture 2">
            <a:extLst>
              <a:ext uri="{FF2B5EF4-FFF2-40B4-BE49-F238E27FC236}">
                <a16:creationId xmlns:a16="http://schemas.microsoft.com/office/drawing/2014/main" id="{FE5944A0-67E9-A047-5A75-2EFA62C8F2A3}"/>
              </a:ext>
            </a:extLst>
          </p:cNvPr>
          <p:cNvPicPr>
            <a:picLocks noChangeAspect="1"/>
          </p:cNvPicPr>
          <p:nvPr/>
        </p:nvPicPr>
        <p:blipFill>
          <a:blip r:embed="rId3"/>
          <a:stretch>
            <a:fillRect/>
          </a:stretch>
        </p:blipFill>
        <p:spPr>
          <a:xfrm>
            <a:off x="5638901" y="2114718"/>
            <a:ext cx="6415938" cy="3247068"/>
          </a:xfrm>
          <a:prstGeom prst="rect">
            <a:avLst/>
          </a:prstGeom>
        </p:spPr>
      </p:pic>
      <p:pic>
        <p:nvPicPr>
          <p:cNvPr id="5" name="Picture 4">
            <a:extLst>
              <a:ext uri="{FF2B5EF4-FFF2-40B4-BE49-F238E27FC236}">
                <a16:creationId xmlns:a16="http://schemas.microsoft.com/office/drawing/2014/main" id="{462BC087-EF99-F9D9-4316-18135FEBAED9}"/>
              </a:ext>
            </a:extLst>
          </p:cNvPr>
          <p:cNvPicPr>
            <a:picLocks noChangeAspect="1"/>
          </p:cNvPicPr>
          <p:nvPr/>
        </p:nvPicPr>
        <p:blipFill>
          <a:blip r:embed="rId4"/>
          <a:stretch>
            <a:fillRect/>
          </a:stretch>
        </p:blipFill>
        <p:spPr>
          <a:xfrm>
            <a:off x="0" y="2114718"/>
            <a:ext cx="5394960" cy="3154272"/>
          </a:xfrm>
          <a:prstGeom prst="rect">
            <a:avLst/>
          </a:prstGeom>
        </p:spPr>
      </p:pic>
      <p:sp>
        <p:nvSpPr>
          <p:cNvPr id="7" name="TextBox 6">
            <a:extLst>
              <a:ext uri="{FF2B5EF4-FFF2-40B4-BE49-F238E27FC236}">
                <a16:creationId xmlns:a16="http://schemas.microsoft.com/office/drawing/2014/main" id="{6C8258E2-7D5B-97BE-8DD7-7D16FB72EB50}"/>
              </a:ext>
            </a:extLst>
          </p:cNvPr>
          <p:cNvSpPr txBox="1"/>
          <p:nvPr/>
        </p:nvSpPr>
        <p:spPr>
          <a:xfrm>
            <a:off x="393910" y="5442806"/>
            <a:ext cx="10997767" cy="1131848"/>
          </a:xfrm>
          <a:prstGeom prst="rect">
            <a:avLst/>
          </a:prstGeom>
          <a:noFill/>
        </p:spPr>
        <p:txBody>
          <a:bodyPr wrap="square" rtlCol="0">
            <a:spAutoFit/>
          </a:bodyPr>
          <a:lstStyle/>
          <a:p>
            <a:pPr algn="l">
              <a:lnSpc>
                <a:spcPct val="150000"/>
              </a:lnSpc>
            </a:pPr>
            <a:r>
              <a:rPr lang="en-GB" sz="2400" b="0" i="0" dirty="0">
                <a:solidFill>
                  <a:srgbClr val="0E0E0E"/>
                </a:solidFill>
                <a:effectLst/>
                <a:latin typeface="Arial" panose="020B0604020202020204" pitchFamily="34" charset="0"/>
                <a:cs typeface="Arial" panose="020B0604020202020204" pitchFamily="34" charset="0"/>
              </a:rPr>
              <a:t>6,799 individuals with diabetes or pre-diabetes – combining multiple biomarkers to predict HF (4-fold risk increase with score 3-4).</a:t>
            </a:r>
          </a:p>
        </p:txBody>
      </p:sp>
    </p:spTree>
    <p:extLst>
      <p:ext uri="{BB962C8B-B14F-4D97-AF65-F5344CB8AC3E}">
        <p14:creationId xmlns:p14="http://schemas.microsoft.com/office/powerpoint/2010/main" val="23499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93097-AF27-8FEB-4F09-DBB905253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D09AC-EB6B-B541-5647-DB966BD4D95C}"/>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 A Growing Epidemic</a:t>
            </a:r>
          </a:p>
        </p:txBody>
      </p:sp>
      <p:sp>
        <p:nvSpPr>
          <p:cNvPr id="3" name="TextBox 2">
            <a:extLst>
              <a:ext uri="{FF2B5EF4-FFF2-40B4-BE49-F238E27FC236}">
                <a16:creationId xmlns:a16="http://schemas.microsoft.com/office/drawing/2014/main" id="{5ABCDAD3-ED36-51CD-8866-9A379EF0A324}"/>
              </a:ext>
            </a:extLst>
          </p:cNvPr>
          <p:cNvSpPr txBox="1"/>
          <p:nvPr/>
        </p:nvSpPr>
        <p:spPr>
          <a:xfrm>
            <a:off x="4817430" y="1551374"/>
            <a:ext cx="7145970" cy="4031873"/>
          </a:xfrm>
          <a:prstGeom prst="rect">
            <a:avLst/>
          </a:prstGeom>
          <a:noFill/>
        </p:spPr>
        <p:txBody>
          <a:bodyPr wrap="square">
            <a:spAutoFit/>
          </a:bodyPr>
          <a:lstStyle/>
          <a:p>
            <a:pPr>
              <a:buClr>
                <a:srgbClr val="7F134C"/>
              </a:buClr>
              <a:defRPr/>
            </a:pPr>
            <a:r>
              <a:rPr lang="en-US" sz="2400" dirty="0">
                <a:solidFill>
                  <a:srgbClr val="000000"/>
                </a:solidFill>
                <a:latin typeface="Arial" panose="020B0604020202020204"/>
              </a:rPr>
              <a:t>A clinical syndrome consisting of:</a:t>
            </a:r>
          </a:p>
          <a:p>
            <a:pPr>
              <a:buClr>
                <a:srgbClr val="7F134C"/>
              </a:buClr>
              <a:defRPr/>
            </a:pPr>
            <a:endParaRPr lang="en-US" sz="2400" baseline="30000" dirty="0">
              <a:solidFill>
                <a:srgbClr val="000000"/>
              </a:solidFill>
              <a:latin typeface="Arial" panose="020B0604020202020204"/>
            </a:endParaRPr>
          </a:p>
          <a:p>
            <a:pPr marL="342900" indent="-342900">
              <a:buClr>
                <a:srgbClr val="7F134C"/>
              </a:buClr>
              <a:buFont typeface="Arial" panose="020B0604020202020204" pitchFamily="34" charset="0"/>
              <a:buChar char="•"/>
              <a:defRPr/>
            </a:pPr>
            <a:r>
              <a:rPr lang="en-US" sz="2400" dirty="0">
                <a:solidFill>
                  <a:srgbClr val="000000"/>
                </a:solidFill>
                <a:latin typeface="Arial" panose="020B0604020202020204"/>
              </a:rPr>
              <a:t>Symptoms (Breathlessness, swelling, fatigue)</a:t>
            </a:r>
          </a:p>
          <a:p>
            <a:pPr marL="342900" indent="-342900">
              <a:buClr>
                <a:srgbClr val="7F134C"/>
              </a:buClr>
              <a:buFont typeface="Arial" panose="020B0604020202020204" pitchFamily="34" charset="0"/>
              <a:buChar char="•"/>
              <a:defRPr/>
            </a:pPr>
            <a:r>
              <a:rPr lang="en-US" sz="2400" dirty="0">
                <a:solidFill>
                  <a:srgbClr val="000000"/>
                </a:solidFill>
                <a:latin typeface="Arial" panose="020B0604020202020204"/>
              </a:rPr>
              <a:t>Clinical signs (lung crackles, oedema, raised JVP)</a:t>
            </a:r>
          </a:p>
          <a:p>
            <a:pPr marL="342900" indent="-342900">
              <a:buClr>
                <a:srgbClr val="7F134C"/>
              </a:buClr>
              <a:buFont typeface="Arial" panose="020B0604020202020204" pitchFamily="34" charset="0"/>
              <a:buChar char="•"/>
              <a:defRPr/>
            </a:pPr>
            <a:endParaRPr lang="en-US" sz="2400" dirty="0">
              <a:solidFill>
                <a:srgbClr val="000000"/>
              </a:solidFill>
              <a:latin typeface="Arial" panose="020B0604020202020204"/>
            </a:endParaRPr>
          </a:p>
          <a:p>
            <a:pPr>
              <a:buClr>
                <a:srgbClr val="7F134C"/>
              </a:buClr>
              <a:defRPr/>
            </a:pPr>
            <a:r>
              <a:rPr lang="en-US" sz="2400" dirty="0">
                <a:solidFill>
                  <a:srgbClr val="000000"/>
                </a:solidFill>
                <a:latin typeface="Arial" panose="020B0604020202020204"/>
              </a:rPr>
              <a:t>Due to a cardiac structural or functional abnormality resulting in:</a:t>
            </a:r>
          </a:p>
          <a:p>
            <a:pPr>
              <a:buClr>
                <a:srgbClr val="7F134C"/>
              </a:buClr>
              <a:defRPr/>
            </a:pPr>
            <a:endParaRPr lang="en-US" sz="2400" dirty="0">
              <a:solidFill>
                <a:srgbClr val="000000"/>
              </a:solidFill>
              <a:latin typeface="Arial" panose="020B0604020202020204"/>
            </a:endParaRPr>
          </a:p>
          <a:p>
            <a:pPr marL="342900" indent="-342900">
              <a:buClr>
                <a:srgbClr val="7F134C"/>
              </a:buClr>
              <a:buFont typeface="Arial" panose="020B0604020202020204" pitchFamily="34" charset="0"/>
              <a:buChar char="•"/>
              <a:defRPr/>
            </a:pPr>
            <a:r>
              <a:rPr lang="en-US" sz="2400" dirty="0">
                <a:solidFill>
                  <a:srgbClr val="000000"/>
                </a:solidFill>
                <a:latin typeface="Arial" panose="020B0604020202020204"/>
              </a:rPr>
              <a:t>Elevated intracardiac pressure (“stiff heart”)</a:t>
            </a:r>
          </a:p>
          <a:p>
            <a:pPr marL="342900" indent="-342900">
              <a:buClr>
                <a:srgbClr val="7F134C"/>
              </a:buClr>
              <a:buFont typeface="Arial" panose="020B0604020202020204" pitchFamily="34" charset="0"/>
              <a:buChar char="•"/>
              <a:defRPr/>
            </a:pPr>
            <a:r>
              <a:rPr lang="en-US" sz="2400" dirty="0">
                <a:solidFill>
                  <a:srgbClr val="000000"/>
                </a:solidFill>
                <a:latin typeface="Arial" panose="020B0604020202020204"/>
              </a:rPr>
              <a:t>Inadequate cardiac output (“weak heart”)</a:t>
            </a:r>
          </a:p>
        </p:txBody>
      </p:sp>
      <p:sp>
        <p:nvSpPr>
          <p:cNvPr id="12" name="TextBox 11">
            <a:extLst>
              <a:ext uri="{FF2B5EF4-FFF2-40B4-BE49-F238E27FC236}">
                <a16:creationId xmlns:a16="http://schemas.microsoft.com/office/drawing/2014/main" id="{6F5C390F-D343-2EA2-1BE5-DB6B3DAC0C4E}"/>
              </a:ext>
            </a:extLst>
          </p:cNvPr>
          <p:cNvSpPr txBox="1"/>
          <p:nvPr/>
        </p:nvSpPr>
        <p:spPr>
          <a:xfrm>
            <a:off x="9542577" y="6260726"/>
            <a:ext cx="2540566" cy="307777"/>
          </a:xfrm>
          <a:prstGeom prst="rect">
            <a:avLst/>
          </a:prstGeom>
          <a:solidFill>
            <a:schemeClr val="bg1"/>
          </a:solidFill>
        </p:spPr>
        <p:txBody>
          <a:bodyPr wrap="square" rtlCol="0">
            <a:spAutoFit/>
          </a:bodyPr>
          <a:lstStyle/>
          <a:p>
            <a:pPr algn="l"/>
            <a:r>
              <a:rPr lang="en-GB" sz="1400" b="0" i="1" dirty="0">
                <a:solidFill>
                  <a:srgbClr val="0E0E0E"/>
                </a:solidFill>
                <a:effectLst/>
                <a:latin typeface="Arial" panose="020B0604020202020204" pitchFamily="34" charset="0"/>
                <a:cs typeface="Arial" panose="020B0604020202020204" pitchFamily="34" charset="0"/>
              </a:rPr>
              <a:t>ESC HF Guidelines 2021</a:t>
            </a:r>
          </a:p>
        </p:txBody>
      </p:sp>
      <p:pic>
        <p:nvPicPr>
          <p:cNvPr id="62" name="Picture 61">
            <a:extLst>
              <a:ext uri="{FF2B5EF4-FFF2-40B4-BE49-F238E27FC236}">
                <a16:creationId xmlns:a16="http://schemas.microsoft.com/office/drawing/2014/main" id="{DCA29244-3F05-696E-0533-A8885811AE37}"/>
              </a:ext>
            </a:extLst>
          </p:cNvPr>
          <p:cNvPicPr>
            <a:picLocks noChangeAspect="1"/>
          </p:cNvPicPr>
          <p:nvPr/>
        </p:nvPicPr>
        <p:blipFill>
          <a:blip r:embed="rId3"/>
          <a:stretch>
            <a:fillRect/>
          </a:stretch>
        </p:blipFill>
        <p:spPr>
          <a:xfrm>
            <a:off x="343276" y="1571353"/>
            <a:ext cx="4239145" cy="4328704"/>
          </a:xfrm>
          <a:prstGeom prst="rect">
            <a:avLst/>
          </a:prstGeom>
        </p:spPr>
      </p:pic>
    </p:spTree>
    <p:extLst>
      <p:ext uri="{BB962C8B-B14F-4D97-AF65-F5344CB8AC3E}">
        <p14:creationId xmlns:p14="http://schemas.microsoft.com/office/powerpoint/2010/main" val="4022197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EC4E-937E-FEAB-F19F-A808ECB74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1E370-57FF-2681-BB0C-FCB9B2B00C85}"/>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Natriuretic Peptides to Predict HF in Diabetes</a:t>
            </a:r>
          </a:p>
        </p:txBody>
      </p:sp>
      <p:sp>
        <p:nvSpPr>
          <p:cNvPr id="11" name="TextBox 10">
            <a:extLst>
              <a:ext uri="{FF2B5EF4-FFF2-40B4-BE49-F238E27FC236}">
                <a16:creationId xmlns:a16="http://schemas.microsoft.com/office/drawing/2014/main" id="{BE8832A2-040E-DBE5-A575-8732187B3A8E}"/>
              </a:ext>
            </a:extLst>
          </p:cNvPr>
          <p:cNvSpPr txBox="1"/>
          <p:nvPr/>
        </p:nvSpPr>
        <p:spPr>
          <a:xfrm>
            <a:off x="9401742" y="6436155"/>
            <a:ext cx="2674130"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Pop-</a:t>
            </a:r>
            <a:r>
              <a:rPr lang="en-GB" sz="1200" i="1" dirty="0" err="1">
                <a:latin typeface="Arial" panose="020B0604020202020204" pitchFamily="34" charset="0"/>
                <a:cs typeface="Arial" panose="020B0604020202020204" pitchFamily="34" charset="0"/>
              </a:rPr>
              <a:t>Busui</a:t>
            </a:r>
            <a:r>
              <a:rPr lang="en-GB" sz="1200" i="1" dirty="0">
                <a:latin typeface="Arial" panose="020B0604020202020204" pitchFamily="34" charset="0"/>
                <a:cs typeface="Arial" panose="020B0604020202020204" pitchFamily="34" charset="0"/>
              </a:rPr>
              <a:t> et al. Diabetes Care 2021</a:t>
            </a:r>
          </a:p>
        </p:txBody>
      </p:sp>
      <p:pic>
        <p:nvPicPr>
          <p:cNvPr id="3" name="Picture 2">
            <a:extLst>
              <a:ext uri="{FF2B5EF4-FFF2-40B4-BE49-F238E27FC236}">
                <a16:creationId xmlns:a16="http://schemas.microsoft.com/office/drawing/2014/main" id="{D9F6BFA1-D117-5153-5734-8BE402979B97}"/>
              </a:ext>
            </a:extLst>
          </p:cNvPr>
          <p:cNvPicPr>
            <a:picLocks noChangeAspect="1"/>
          </p:cNvPicPr>
          <p:nvPr/>
        </p:nvPicPr>
        <p:blipFill>
          <a:blip r:embed="rId3"/>
          <a:stretch>
            <a:fillRect/>
          </a:stretch>
        </p:blipFill>
        <p:spPr>
          <a:xfrm>
            <a:off x="1658679" y="1463539"/>
            <a:ext cx="8661991" cy="4872370"/>
          </a:xfrm>
          <a:prstGeom prst="rect">
            <a:avLst/>
          </a:prstGeom>
        </p:spPr>
      </p:pic>
    </p:spTree>
    <p:extLst>
      <p:ext uri="{BB962C8B-B14F-4D97-AF65-F5344CB8AC3E}">
        <p14:creationId xmlns:p14="http://schemas.microsoft.com/office/powerpoint/2010/main" val="4251377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DD48-166B-C3C7-FDF3-F49025AF3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E05B1-B858-E353-C6EE-07D5EEBB8BCC}"/>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Natriuretic Peptides to Predict HF in Diabetes: Should We be More Selective?</a:t>
            </a:r>
          </a:p>
        </p:txBody>
      </p:sp>
      <p:sp>
        <p:nvSpPr>
          <p:cNvPr id="11" name="TextBox 10">
            <a:extLst>
              <a:ext uri="{FF2B5EF4-FFF2-40B4-BE49-F238E27FC236}">
                <a16:creationId xmlns:a16="http://schemas.microsoft.com/office/drawing/2014/main" id="{6E4E0BAA-410A-D8E4-45A1-57070ACDA0A5}"/>
              </a:ext>
            </a:extLst>
          </p:cNvPr>
          <p:cNvSpPr txBox="1"/>
          <p:nvPr/>
        </p:nvSpPr>
        <p:spPr>
          <a:xfrm>
            <a:off x="9401742" y="6436155"/>
            <a:ext cx="201279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Swoboda et al. JAHA 2017</a:t>
            </a:r>
          </a:p>
        </p:txBody>
      </p:sp>
      <p:grpSp>
        <p:nvGrpSpPr>
          <p:cNvPr id="9" name="Group 8">
            <a:extLst>
              <a:ext uri="{FF2B5EF4-FFF2-40B4-BE49-F238E27FC236}">
                <a16:creationId xmlns:a16="http://schemas.microsoft.com/office/drawing/2014/main" id="{241026C8-050A-8016-B5AD-568C612625FF}"/>
              </a:ext>
            </a:extLst>
          </p:cNvPr>
          <p:cNvGrpSpPr/>
          <p:nvPr/>
        </p:nvGrpSpPr>
        <p:grpSpPr>
          <a:xfrm>
            <a:off x="2000250" y="1454001"/>
            <a:ext cx="8012376" cy="4982154"/>
            <a:chOff x="2237762" y="2425122"/>
            <a:chExt cx="6610690" cy="4074831"/>
          </a:xfrm>
        </p:grpSpPr>
        <p:pic>
          <p:nvPicPr>
            <p:cNvPr id="6" name="Picture 5">
              <a:extLst>
                <a:ext uri="{FF2B5EF4-FFF2-40B4-BE49-F238E27FC236}">
                  <a16:creationId xmlns:a16="http://schemas.microsoft.com/office/drawing/2014/main" id="{146A3AE3-B41A-4C8F-F2F6-ABE797A7F5D8}"/>
                </a:ext>
              </a:extLst>
            </p:cNvPr>
            <p:cNvPicPr>
              <a:picLocks noChangeAspect="1"/>
            </p:cNvPicPr>
            <p:nvPr/>
          </p:nvPicPr>
          <p:blipFill>
            <a:blip r:embed="rId3"/>
            <a:stretch>
              <a:fillRect/>
            </a:stretch>
          </p:blipFill>
          <p:spPr>
            <a:xfrm>
              <a:off x="2237762" y="2425122"/>
              <a:ext cx="6610690" cy="3359323"/>
            </a:xfrm>
            <a:prstGeom prst="rect">
              <a:avLst/>
            </a:prstGeom>
          </p:spPr>
        </p:pic>
        <p:pic>
          <p:nvPicPr>
            <p:cNvPr id="8" name="Picture 7">
              <a:extLst>
                <a:ext uri="{FF2B5EF4-FFF2-40B4-BE49-F238E27FC236}">
                  <a16:creationId xmlns:a16="http://schemas.microsoft.com/office/drawing/2014/main" id="{7EDC09EE-80DC-3CDC-FEED-09147A97FF3E}"/>
                </a:ext>
              </a:extLst>
            </p:cNvPr>
            <p:cNvPicPr>
              <a:picLocks noChangeAspect="1"/>
            </p:cNvPicPr>
            <p:nvPr/>
          </p:nvPicPr>
          <p:blipFill>
            <a:blip r:embed="rId4"/>
            <a:stretch>
              <a:fillRect/>
            </a:stretch>
          </p:blipFill>
          <p:spPr>
            <a:xfrm>
              <a:off x="2248248" y="3293038"/>
              <a:ext cx="6578938" cy="3206915"/>
            </a:xfrm>
            <a:prstGeom prst="rect">
              <a:avLst/>
            </a:prstGeom>
          </p:spPr>
        </p:pic>
      </p:grpSp>
      <p:sp>
        <p:nvSpPr>
          <p:cNvPr id="10" name="Rectangle 9">
            <a:extLst>
              <a:ext uri="{FF2B5EF4-FFF2-40B4-BE49-F238E27FC236}">
                <a16:creationId xmlns:a16="http://schemas.microsoft.com/office/drawing/2014/main" id="{2A6FCC35-2084-2C70-8B6B-BC9490CF4BC6}"/>
              </a:ext>
            </a:extLst>
          </p:cNvPr>
          <p:cNvSpPr/>
          <p:nvPr/>
        </p:nvSpPr>
        <p:spPr>
          <a:xfrm>
            <a:off x="5234940" y="1485900"/>
            <a:ext cx="2194560" cy="4000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1285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34A3D-05ED-9C37-7842-E845C1E91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65820-2A43-9DE2-CC96-A4C509DD6019}"/>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Potential for Treatment Intervention in Asymptomatic Disease (Stage B HF)</a:t>
            </a:r>
          </a:p>
        </p:txBody>
      </p:sp>
      <p:sp>
        <p:nvSpPr>
          <p:cNvPr id="11" name="TextBox 10">
            <a:extLst>
              <a:ext uri="{FF2B5EF4-FFF2-40B4-BE49-F238E27FC236}">
                <a16:creationId xmlns:a16="http://schemas.microsoft.com/office/drawing/2014/main" id="{155307FE-8F3C-49CC-1199-8CD2450624AF}"/>
              </a:ext>
            </a:extLst>
          </p:cNvPr>
          <p:cNvSpPr txBox="1"/>
          <p:nvPr/>
        </p:nvSpPr>
        <p:spPr>
          <a:xfrm>
            <a:off x="9401742" y="6436155"/>
            <a:ext cx="2162772"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Huelsmann</a:t>
            </a:r>
            <a:r>
              <a:rPr lang="en-GB" sz="1200" i="1" dirty="0">
                <a:latin typeface="Arial" panose="020B0604020202020204" pitchFamily="34" charset="0"/>
                <a:cs typeface="Arial" panose="020B0604020202020204" pitchFamily="34" charset="0"/>
              </a:rPr>
              <a:t> et al. JACC 2013</a:t>
            </a:r>
          </a:p>
        </p:txBody>
      </p:sp>
      <p:pic>
        <p:nvPicPr>
          <p:cNvPr id="3" name="Picture 2">
            <a:extLst>
              <a:ext uri="{FF2B5EF4-FFF2-40B4-BE49-F238E27FC236}">
                <a16:creationId xmlns:a16="http://schemas.microsoft.com/office/drawing/2014/main" id="{F10C5E30-20F1-8542-F613-7CAAAC1D96C0}"/>
              </a:ext>
            </a:extLst>
          </p:cNvPr>
          <p:cNvPicPr>
            <a:picLocks noChangeAspect="1"/>
          </p:cNvPicPr>
          <p:nvPr/>
        </p:nvPicPr>
        <p:blipFill>
          <a:blip r:embed="rId3"/>
          <a:stretch>
            <a:fillRect/>
          </a:stretch>
        </p:blipFill>
        <p:spPr>
          <a:xfrm>
            <a:off x="881062" y="1561147"/>
            <a:ext cx="5554028" cy="4762124"/>
          </a:xfrm>
          <a:prstGeom prst="rect">
            <a:avLst/>
          </a:prstGeom>
        </p:spPr>
      </p:pic>
      <p:sp>
        <p:nvSpPr>
          <p:cNvPr id="4" name="TextBox 3">
            <a:extLst>
              <a:ext uri="{FF2B5EF4-FFF2-40B4-BE49-F238E27FC236}">
                <a16:creationId xmlns:a16="http://schemas.microsoft.com/office/drawing/2014/main" id="{79E19BD9-1D1B-41FC-B496-128B53644243}"/>
              </a:ext>
            </a:extLst>
          </p:cNvPr>
          <p:cNvSpPr txBox="1"/>
          <p:nvPr/>
        </p:nvSpPr>
        <p:spPr>
          <a:xfrm>
            <a:off x="7080374" y="1429896"/>
            <a:ext cx="4484140" cy="5009833"/>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GB" sz="2400" b="0" i="0" dirty="0">
                <a:solidFill>
                  <a:srgbClr val="0E0E0E"/>
                </a:solidFill>
                <a:effectLst/>
                <a:latin typeface="Arial" panose="020B0604020202020204" pitchFamily="34" charset="0"/>
                <a:cs typeface="Arial" panose="020B0604020202020204" pitchFamily="34" charset="0"/>
              </a:rPr>
              <a:t>PONTIAC Trial</a:t>
            </a:r>
          </a:p>
          <a:p>
            <a:pPr marL="342900" indent="-342900" algn="l">
              <a:lnSpc>
                <a:spcPct val="150000"/>
              </a:lnSpc>
              <a:buFont typeface="Arial" panose="020B0604020202020204" pitchFamily="34" charset="0"/>
              <a:buChar char="•"/>
            </a:pPr>
            <a:r>
              <a:rPr lang="en-GB" sz="2400" dirty="0">
                <a:solidFill>
                  <a:srgbClr val="0E0E0E"/>
                </a:solidFill>
                <a:latin typeface="Arial" panose="020B0604020202020204" pitchFamily="34" charset="0"/>
                <a:cs typeface="Arial" panose="020B0604020202020204" pitchFamily="34" charset="0"/>
              </a:rPr>
              <a:t>Individuals with ↑ NTproBNP but no overt CVD</a:t>
            </a:r>
          </a:p>
          <a:p>
            <a:pPr marL="342900" indent="-342900" algn="l">
              <a:lnSpc>
                <a:spcPct val="150000"/>
              </a:lnSpc>
              <a:buFont typeface="Arial" panose="020B0604020202020204" pitchFamily="34" charset="0"/>
              <a:buChar char="•"/>
            </a:pPr>
            <a:r>
              <a:rPr lang="en-GB" sz="2400" dirty="0">
                <a:solidFill>
                  <a:srgbClr val="0E0E0E"/>
                </a:solidFill>
                <a:latin typeface="Arial" panose="020B0604020202020204" pitchFamily="34" charset="0"/>
                <a:cs typeface="Arial" panose="020B0604020202020204" pitchFamily="34" charset="0"/>
              </a:rPr>
              <a:t>ACEI/beta-blocker initiation/</a:t>
            </a:r>
            <a:r>
              <a:rPr lang="en-GB" sz="2400" dirty="0" err="1">
                <a:solidFill>
                  <a:srgbClr val="0E0E0E"/>
                </a:solidFill>
                <a:latin typeface="Arial" panose="020B0604020202020204" pitchFamily="34" charset="0"/>
                <a:cs typeface="Arial" panose="020B0604020202020204" pitchFamily="34" charset="0"/>
              </a:rPr>
              <a:t>uptitration</a:t>
            </a:r>
            <a:r>
              <a:rPr lang="en-GB" sz="2400" dirty="0">
                <a:solidFill>
                  <a:srgbClr val="0E0E0E"/>
                </a:solidFill>
                <a:latin typeface="Arial" panose="020B0604020202020204" pitchFamily="34" charset="0"/>
                <a:cs typeface="Arial" panose="020B0604020202020204" pitchFamily="34" charset="0"/>
              </a:rPr>
              <a:t> until max dose or NTproBNP ↓50% vs. usual care</a:t>
            </a:r>
          </a:p>
          <a:p>
            <a:pPr marL="342900" indent="-342900" algn="l">
              <a:lnSpc>
                <a:spcPct val="150000"/>
              </a:lnSpc>
              <a:buFont typeface="Arial" panose="020B0604020202020204" pitchFamily="34" charset="0"/>
              <a:buChar char="•"/>
            </a:pPr>
            <a:r>
              <a:rPr lang="en-GB" sz="2400" dirty="0">
                <a:solidFill>
                  <a:srgbClr val="0E0E0E"/>
                </a:solidFill>
                <a:latin typeface="Arial" panose="020B0604020202020204" pitchFamily="34" charset="0"/>
                <a:cs typeface="Arial" panose="020B0604020202020204" pitchFamily="34" charset="0"/>
              </a:rPr>
              <a:t>Mean duration of diabetes 16 years, 42% female</a:t>
            </a:r>
          </a:p>
        </p:txBody>
      </p:sp>
    </p:spTree>
    <p:extLst>
      <p:ext uri="{BB962C8B-B14F-4D97-AF65-F5344CB8AC3E}">
        <p14:creationId xmlns:p14="http://schemas.microsoft.com/office/powerpoint/2010/main" val="2128546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2299-7E92-9795-28C4-9D7AFB37E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9E065-14FA-728A-BD80-4A5A6727C128}"/>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Potential for Treatment Intervention in Asymptomatic Disease (Stage B HF)</a:t>
            </a:r>
          </a:p>
        </p:txBody>
      </p:sp>
      <p:sp>
        <p:nvSpPr>
          <p:cNvPr id="11" name="TextBox 10">
            <a:extLst>
              <a:ext uri="{FF2B5EF4-FFF2-40B4-BE49-F238E27FC236}">
                <a16:creationId xmlns:a16="http://schemas.microsoft.com/office/drawing/2014/main" id="{F05AC836-5166-F44B-A09F-C45B4B73B3DB}"/>
              </a:ext>
            </a:extLst>
          </p:cNvPr>
          <p:cNvSpPr txBox="1"/>
          <p:nvPr/>
        </p:nvSpPr>
        <p:spPr>
          <a:xfrm>
            <a:off x="9401742" y="6436155"/>
            <a:ext cx="2162772"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Huelsmann</a:t>
            </a:r>
            <a:r>
              <a:rPr lang="en-GB" sz="1200" i="1" dirty="0">
                <a:latin typeface="Arial" panose="020B0604020202020204" pitchFamily="34" charset="0"/>
                <a:cs typeface="Arial" panose="020B0604020202020204" pitchFamily="34" charset="0"/>
              </a:rPr>
              <a:t> et al. JACC 2013</a:t>
            </a:r>
          </a:p>
        </p:txBody>
      </p:sp>
      <p:sp>
        <p:nvSpPr>
          <p:cNvPr id="4" name="TextBox 3">
            <a:extLst>
              <a:ext uri="{FF2B5EF4-FFF2-40B4-BE49-F238E27FC236}">
                <a16:creationId xmlns:a16="http://schemas.microsoft.com/office/drawing/2014/main" id="{1A6D53EC-5EE4-333D-3AAC-D3BB59449A7C}"/>
              </a:ext>
            </a:extLst>
          </p:cNvPr>
          <p:cNvSpPr txBox="1"/>
          <p:nvPr/>
        </p:nvSpPr>
        <p:spPr>
          <a:xfrm>
            <a:off x="7080374" y="1429896"/>
            <a:ext cx="4484140" cy="4600042"/>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GB" sz="2200" dirty="0">
                <a:solidFill>
                  <a:srgbClr val="0E0E0E"/>
                </a:solidFill>
                <a:latin typeface="Arial" panose="020B0604020202020204" pitchFamily="34" charset="0"/>
                <a:cs typeface="Arial" panose="020B0604020202020204" pitchFamily="34" charset="0"/>
              </a:rPr>
              <a:t>No s</a:t>
            </a:r>
            <a:r>
              <a:rPr lang="en-GB" sz="2200" b="0" i="0" dirty="0">
                <a:solidFill>
                  <a:srgbClr val="0E0E0E"/>
                </a:solidFill>
                <a:effectLst/>
                <a:latin typeface="Arial" panose="020B0604020202020204" pitchFamily="34" charset="0"/>
                <a:cs typeface="Arial" panose="020B0604020202020204" pitchFamily="34" charset="0"/>
              </a:rPr>
              <a:t>ignificant difference in NTproBNP at 12 months between groups</a:t>
            </a:r>
          </a:p>
          <a:p>
            <a:pPr marL="342900" indent="-342900" algn="l">
              <a:lnSpc>
                <a:spcPct val="150000"/>
              </a:lnSpc>
              <a:buFont typeface="Arial" panose="020B0604020202020204" pitchFamily="34" charset="0"/>
              <a:buChar char="•"/>
            </a:pPr>
            <a:r>
              <a:rPr lang="en-GB" sz="2200" dirty="0">
                <a:solidFill>
                  <a:srgbClr val="0E0E0E"/>
                </a:solidFill>
                <a:latin typeface="Arial" panose="020B0604020202020204" pitchFamily="34" charset="0"/>
                <a:cs typeface="Arial" panose="020B0604020202020204" pitchFamily="34" charset="0"/>
              </a:rPr>
              <a:t>Significantly more ACEI/beta-blocker use in intensive arm</a:t>
            </a:r>
          </a:p>
          <a:p>
            <a:pPr marL="342900" indent="-342900" algn="l">
              <a:lnSpc>
                <a:spcPct val="150000"/>
              </a:lnSpc>
              <a:buFont typeface="Arial" panose="020B0604020202020204" pitchFamily="34" charset="0"/>
              <a:buChar char="•"/>
            </a:pPr>
            <a:r>
              <a:rPr lang="en-GB" sz="2200" dirty="0">
                <a:solidFill>
                  <a:srgbClr val="0E0E0E"/>
                </a:solidFill>
                <a:latin typeface="Arial" panose="020B0604020202020204" pitchFamily="34" charset="0"/>
                <a:cs typeface="Arial" panose="020B0604020202020204" pitchFamily="34" charset="0"/>
              </a:rPr>
              <a:t>Significant reduction in CV death/hospitalisation at 2 years with intensive treatment (HR 0.35 (0.13-0.98, p=0.04)</a:t>
            </a:r>
          </a:p>
        </p:txBody>
      </p:sp>
      <p:pic>
        <p:nvPicPr>
          <p:cNvPr id="5" name="Picture 4">
            <a:extLst>
              <a:ext uri="{FF2B5EF4-FFF2-40B4-BE49-F238E27FC236}">
                <a16:creationId xmlns:a16="http://schemas.microsoft.com/office/drawing/2014/main" id="{FB9B81DB-2CC0-43B5-B172-52D9452EA063}"/>
              </a:ext>
            </a:extLst>
          </p:cNvPr>
          <p:cNvPicPr>
            <a:picLocks noChangeAspect="1"/>
          </p:cNvPicPr>
          <p:nvPr/>
        </p:nvPicPr>
        <p:blipFill>
          <a:blip r:embed="rId3"/>
          <a:stretch>
            <a:fillRect/>
          </a:stretch>
        </p:blipFill>
        <p:spPr>
          <a:xfrm>
            <a:off x="308609" y="1347795"/>
            <a:ext cx="6457713" cy="5226859"/>
          </a:xfrm>
          <a:prstGeom prst="rect">
            <a:avLst/>
          </a:prstGeom>
        </p:spPr>
      </p:pic>
    </p:spTree>
    <p:extLst>
      <p:ext uri="{BB962C8B-B14F-4D97-AF65-F5344CB8AC3E}">
        <p14:creationId xmlns:p14="http://schemas.microsoft.com/office/powerpoint/2010/main" val="2487999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FB11-AFD9-C307-84AC-DEEF0C5D0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2DF46-5757-CCA8-71EC-799ED0DDF9D8}"/>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Stage A and B HF</a:t>
            </a:r>
          </a:p>
        </p:txBody>
      </p:sp>
      <p:sp>
        <p:nvSpPr>
          <p:cNvPr id="4" name="TextBox 3">
            <a:extLst>
              <a:ext uri="{FF2B5EF4-FFF2-40B4-BE49-F238E27FC236}">
                <a16:creationId xmlns:a16="http://schemas.microsoft.com/office/drawing/2014/main" id="{0EEE294D-FDE1-C7CE-B3AC-99567AE90CB2}"/>
              </a:ext>
            </a:extLst>
          </p:cNvPr>
          <p:cNvSpPr txBox="1"/>
          <p:nvPr/>
        </p:nvSpPr>
        <p:spPr>
          <a:xfrm>
            <a:off x="1560759" y="5795958"/>
            <a:ext cx="9070482" cy="1045223"/>
          </a:xfrm>
          <a:prstGeom prst="rect">
            <a:avLst/>
          </a:prstGeom>
          <a:noFill/>
        </p:spPr>
        <p:txBody>
          <a:bodyPr wrap="square" rtlCol="0">
            <a:spAutoFit/>
          </a:bodyPr>
          <a:lstStyle/>
          <a:p>
            <a:pPr algn="ctr">
              <a:lnSpc>
                <a:spcPct val="150000"/>
              </a:lnSpc>
            </a:pPr>
            <a:r>
              <a:rPr lang="en-GB" sz="2200" b="1" dirty="0">
                <a:solidFill>
                  <a:srgbClr val="0E0E0E"/>
                </a:solidFill>
                <a:latin typeface="Arial" panose="020B0604020202020204" pitchFamily="34" charset="0"/>
                <a:cs typeface="Arial" panose="020B0604020202020204" pitchFamily="34" charset="0"/>
              </a:rPr>
              <a:t>SGLT2 Inhibitors consistently improve outcomes for those at-risk of HF (i.e. everyone with diabetes!)</a:t>
            </a:r>
          </a:p>
        </p:txBody>
      </p:sp>
      <p:pic>
        <p:nvPicPr>
          <p:cNvPr id="3" name="Picture 2">
            <a:extLst>
              <a:ext uri="{FF2B5EF4-FFF2-40B4-BE49-F238E27FC236}">
                <a16:creationId xmlns:a16="http://schemas.microsoft.com/office/drawing/2014/main" id="{C4E3EF43-A6DC-654C-F46D-46EF35504A4C}"/>
              </a:ext>
            </a:extLst>
          </p:cNvPr>
          <p:cNvPicPr>
            <a:picLocks noChangeAspect="1"/>
          </p:cNvPicPr>
          <p:nvPr/>
        </p:nvPicPr>
        <p:blipFill>
          <a:blip r:embed="rId3"/>
          <a:stretch>
            <a:fillRect/>
          </a:stretch>
        </p:blipFill>
        <p:spPr>
          <a:xfrm>
            <a:off x="2289570" y="1312062"/>
            <a:ext cx="7864522" cy="4499238"/>
          </a:xfrm>
          <a:prstGeom prst="rect">
            <a:avLst/>
          </a:prstGeom>
        </p:spPr>
      </p:pic>
      <p:sp>
        <p:nvSpPr>
          <p:cNvPr id="6" name="Rectangle 5">
            <a:extLst>
              <a:ext uri="{FF2B5EF4-FFF2-40B4-BE49-F238E27FC236}">
                <a16:creationId xmlns:a16="http://schemas.microsoft.com/office/drawing/2014/main" id="{911AB745-9CFD-B3C5-70EE-3BDED191B746}"/>
              </a:ext>
            </a:extLst>
          </p:cNvPr>
          <p:cNvSpPr/>
          <p:nvPr/>
        </p:nvSpPr>
        <p:spPr>
          <a:xfrm>
            <a:off x="5560828" y="1224793"/>
            <a:ext cx="5241851" cy="4586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5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087C-7480-1DC1-F930-91BB6D4B8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4BF7A-1035-B263-199A-713A8703E27F}"/>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Treatment of Stage C/D Heart Failure is the Same With or Without Diabetes</a:t>
            </a:r>
          </a:p>
        </p:txBody>
      </p:sp>
      <p:sp>
        <p:nvSpPr>
          <p:cNvPr id="3" name="TextBox 2">
            <a:extLst>
              <a:ext uri="{FF2B5EF4-FFF2-40B4-BE49-F238E27FC236}">
                <a16:creationId xmlns:a16="http://schemas.microsoft.com/office/drawing/2014/main" id="{5CC67D4C-6FD9-7487-582C-DCEAD80EA7BF}"/>
              </a:ext>
            </a:extLst>
          </p:cNvPr>
          <p:cNvSpPr txBox="1"/>
          <p:nvPr/>
        </p:nvSpPr>
        <p:spPr>
          <a:xfrm>
            <a:off x="5432856" y="1362844"/>
            <a:ext cx="1691640" cy="577850"/>
          </a:xfrm>
          <a:prstGeom prst="rect">
            <a:avLst/>
          </a:prstGeom>
          <a:noFill/>
        </p:spPr>
        <p:txBody>
          <a:bodyPr wrap="square" rtlCol="0">
            <a:spAutoFit/>
          </a:bodyPr>
          <a:lstStyle/>
          <a:p>
            <a:pPr algn="ctr">
              <a:lnSpc>
                <a:spcPct val="150000"/>
              </a:lnSpc>
            </a:pPr>
            <a:r>
              <a:rPr lang="en-GB" sz="2400" b="1" i="0" dirty="0">
                <a:solidFill>
                  <a:srgbClr val="0E0E0E"/>
                </a:solidFill>
                <a:effectLst/>
                <a:latin typeface="Arial" panose="020B0604020202020204" pitchFamily="34" charset="0"/>
                <a:cs typeface="Arial" panose="020B0604020202020204" pitchFamily="34" charset="0"/>
              </a:rPr>
              <a:t>HFrEF</a:t>
            </a:r>
          </a:p>
        </p:txBody>
      </p:sp>
      <p:pic>
        <p:nvPicPr>
          <p:cNvPr id="7" name="Picture 6">
            <a:extLst>
              <a:ext uri="{FF2B5EF4-FFF2-40B4-BE49-F238E27FC236}">
                <a16:creationId xmlns:a16="http://schemas.microsoft.com/office/drawing/2014/main" id="{ABDBAF8E-768A-D84D-A645-FD4619AECAF7}"/>
              </a:ext>
            </a:extLst>
          </p:cNvPr>
          <p:cNvPicPr>
            <a:picLocks noChangeAspect="1"/>
          </p:cNvPicPr>
          <p:nvPr/>
        </p:nvPicPr>
        <p:blipFill>
          <a:blip r:embed="rId3"/>
          <a:srcRect t="-1593" b="56297"/>
          <a:stretch/>
        </p:blipFill>
        <p:spPr>
          <a:xfrm>
            <a:off x="1380629" y="2078744"/>
            <a:ext cx="9841923" cy="3316215"/>
          </a:xfrm>
          <a:prstGeom prst="rect">
            <a:avLst/>
          </a:prstGeom>
        </p:spPr>
      </p:pic>
      <p:sp>
        <p:nvSpPr>
          <p:cNvPr id="9" name="TextBox 8">
            <a:extLst>
              <a:ext uri="{FF2B5EF4-FFF2-40B4-BE49-F238E27FC236}">
                <a16:creationId xmlns:a16="http://schemas.microsoft.com/office/drawing/2014/main" id="{C6C5BA1A-C8CC-EBA0-2591-51374AE344BF}"/>
              </a:ext>
            </a:extLst>
          </p:cNvPr>
          <p:cNvSpPr txBox="1"/>
          <p:nvPr/>
        </p:nvSpPr>
        <p:spPr>
          <a:xfrm>
            <a:off x="9401742" y="6436155"/>
            <a:ext cx="189987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Greene et al. JACC 2023</a:t>
            </a:r>
          </a:p>
        </p:txBody>
      </p:sp>
    </p:spTree>
    <p:extLst>
      <p:ext uri="{BB962C8B-B14F-4D97-AF65-F5344CB8AC3E}">
        <p14:creationId xmlns:p14="http://schemas.microsoft.com/office/powerpoint/2010/main" val="1258079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5015-929A-61A2-92A6-417B4AFC2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08683-EACE-9F75-DEDE-2976B4A18E0B}"/>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Consistent Beneficial Effects Irrespective of Diabetes Status: </a:t>
            </a:r>
            <a:r>
              <a:rPr lang="en-GB" sz="3600" dirty="0" err="1">
                <a:solidFill>
                  <a:schemeClr val="bg1"/>
                </a:solidFill>
                <a:latin typeface="Arial" panose="020B0604020202020204" pitchFamily="34" charset="0"/>
                <a:cs typeface="Arial" panose="020B0604020202020204" pitchFamily="34" charset="0"/>
              </a:rPr>
              <a:t>Sacubtril</a:t>
            </a:r>
            <a:r>
              <a:rPr lang="en-GB" sz="3600" dirty="0">
                <a:solidFill>
                  <a:schemeClr val="bg1"/>
                </a:solidFill>
                <a:latin typeface="Arial" panose="020B0604020202020204" pitchFamily="34" charset="0"/>
                <a:cs typeface="Arial" panose="020B0604020202020204" pitchFamily="34" charset="0"/>
              </a:rPr>
              <a:t>/Valsartan</a:t>
            </a:r>
          </a:p>
        </p:txBody>
      </p:sp>
      <p:sp>
        <p:nvSpPr>
          <p:cNvPr id="9" name="TextBox 8">
            <a:extLst>
              <a:ext uri="{FF2B5EF4-FFF2-40B4-BE49-F238E27FC236}">
                <a16:creationId xmlns:a16="http://schemas.microsoft.com/office/drawing/2014/main" id="{E90F9C74-FAAF-D793-9850-3157AA716762}"/>
              </a:ext>
            </a:extLst>
          </p:cNvPr>
          <p:cNvSpPr txBox="1"/>
          <p:nvPr/>
        </p:nvSpPr>
        <p:spPr>
          <a:xfrm>
            <a:off x="9401742" y="6436155"/>
            <a:ext cx="2230547"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Kristensen et al. </a:t>
            </a:r>
            <a:r>
              <a:rPr lang="en-GB" sz="1200" i="1" dirty="0" err="1">
                <a:latin typeface="Arial" panose="020B0604020202020204" pitchFamily="34" charset="0"/>
                <a:cs typeface="Arial" panose="020B0604020202020204" pitchFamily="34" charset="0"/>
              </a:rPr>
              <a:t>Circ</a:t>
            </a:r>
            <a:r>
              <a:rPr lang="en-GB" sz="1200" i="1" dirty="0">
                <a:latin typeface="Arial" panose="020B0604020202020204" pitchFamily="34" charset="0"/>
                <a:cs typeface="Arial" panose="020B0604020202020204" pitchFamily="34" charset="0"/>
              </a:rPr>
              <a:t> HF 2016</a:t>
            </a:r>
          </a:p>
        </p:txBody>
      </p:sp>
      <p:pic>
        <p:nvPicPr>
          <p:cNvPr id="4" name="Picture 3">
            <a:extLst>
              <a:ext uri="{FF2B5EF4-FFF2-40B4-BE49-F238E27FC236}">
                <a16:creationId xmlns:a16="http://schemas.microsoft.com/office/drawing/2014/main" id="{B7D9FDFC-F88D-D6FB-B505-A8A8E89BCA9E}"/>
              </a:ext>
            </a:extLst>
          </p:cNvPr>
          <p:cNvPicPr>
            <a:picLocks noChangeAspect="1"/>
          </p:cNvPicPr>
          <p:nvPr/>
        </p:nvPicPr>
        <p:blipFill>
          <a:blip r:embed="rId3"/>
          <a:stretch>
            <a:fillRect/>
          </a:stretch>
        </p:blipFill>
        <p:spPr>
          <a:xfrm>
            <a:off x="2433069" y="1327087"/>
            <a:ext cx="7579611" cy="4871025"/>
          </a:xfrm>
          <a:prstGeom prst="rect">
            <a:avLst/>
          </a:prstGeom>
        </p:spPr>
      </p:pic>
      <p:sp>
        <p:nvSpPr>
          <p:cNvPr id="5" name="Rectangle 4">
            <a:extLst>
              <a:ext uri="{FF2B5EF4-FFF2-40B4-BE49-F238E27FC236}">
                <a16:creationId xmlns:a16="http://schemas.microsoft.com/office/drawing/2014/main" id="{0F8B27CC-D12E-49EE-27EB-A68ABE555E06}"/>
              </a:ext>
            </a:extLst>
          </p:cNvPr>
          <p:cNvSpPr/>
          <p:nvPr/>
        </p:nvSpPr>
        <p:spPr>
          <a:xfrm>
            <a:off x="9006840" y="1794510"/>
            <a:ext cx="925830" cy="434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5307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BA7B9-0122-321B-B8F1-45E0CDF6A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C0E4F-0A1E-516C-0EAC-29D842DD344D}"/>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HFrEF</a:t>
            </a:r>
          </a:p>
        </p:txBody>
      </p:sp>
      <p:sp>
        <p:nvSpPr>
          <p:cNvPr id="9" name="TextBox 8">
            <a:extLst>
              <a:ext uri="{FF2B5EF4-FFF2-40B4-BE49-F238E27FC236}">
                <a16:creationId xmlns:a16="http://schemas.microsoft.com/office/drawing/2014/main" id="{F4A4676F-9457-0228-A561-AD459074793B}"/>
              </a:ext>
            </a:extLst>
          </p:cNvPr>
          <p:cNvSpPr txBox="1"/>
          <p:nvPr/>
        </p:nvSpPr>
        <p:spPr>
          <a:xfrm>
            <a:off x="9401742" y="6436155"/>
            <a:ext cx="2089033"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McMurray et al. NEJM 2019</a:t>
            </a:r>
          </a:p>
        </p:txBody>
      </p:sp>
      <p:sp>
        <p:nvSpPr>
          <p:cNvPr id="4" name="Oval 3">
            <a:extLst>
              <a:ext uri="{FF2B5EF4-FFF2-40B4-BE49-F238E27FC236}">
                <a16:creationId xmlns:a16="http://schemas.microsoft.com/office/drawing/2014/main" id="{FB3D988E-8472-0022-4E57-7F051352E826}"/>
              </a:ext>
            </a:extLst>
          </p:cNvPr>
          <p:cNvSpPr/>
          <p:nvPr/>
        </p:nvSpPr>
        <p:spPr bwMode="auto">
          <a:xfrm>
            <a:off x="661950" y="1625512"/>
            <a:ext cx="3533531" cy="3532689"/>
          </a:xfrm>
          <a:prstGeom prst="ellipse">
            <a:avLst/>
          </a:prstGeom>
          <a:solidFill>
            <a:srgbClr val="0D3759"/>
          </a:solidFill>
          <a:ln w="28575" cap="flat" cmpd="sng" algn="ctr">
            <a:noFill/>
            <a:prstDash val="solid"/>
            <a:miter lim="800000"/>
            <a:headEnd type="none" w="med" len="med"/>
            <a:tailEnd type="none" w="med" len="med"/>
          </a:ln>
          <a:effectLst/>
        </p:spPr>
        <p:txBody>
          <a:bodyPr vert="horz" wrap="square" lIns="0" tIns="25719" rIns="0" bIns="25719" numCol="1" rtlCol="0" anchor="ctr" anchorCtr="0" compatLnSpc="1">
            <a:prstTxWarp prst="textNoShape">
              <a:avLst/>
            </a:prstTxWarp>
          </a:bodyPr>
          <a:lstStyle/>
          <a:p>
            <a:pPr marL="0" marR="0" lvl="0" indent="0" algn="ctr" defTabSz="685783" eaLnBrk="1" fontAlgn="auto" latinLnBrk="0" hangingPunct="1">
              <a:lnSpc>
                <a:spcPct val="100000"/>
              </a:lnSpc>
              <a:spcBef>
                <a:spcPts val="0"/>
              </a:spcBef>
              <a:spcAft>
                <a:spcPts val="600"/>
              </a:spcAft>
              <a:buClrTx/>
              <a:buSzTx/>
              <a:buFontTx/>
              <a:buNone/>
              <a:tabLst/>
              <a:defRPr/>
            </a:pPr>
            <a:r>
              <a:rPr kumimoji="0" lang="en-GB" sz="2000" b="1" i="0" u="none" strike="noStrike" kern="0" cap="none" spc="0" normalizeH="0" baseline="0" noProof="0" dirty="0">
                <a:ln>
                  <a:noFill/>
                </a:ln>
                <a:solidFill>
                  <a:srgbClr val="65D2DF"/>
                </a:solidFill>
                <a:effectLst/>
                <a:uLnTx/>
                <a:uFillTx/>
                <a:latin typeface="Arial" panose="020B0604020202020204"/>
              </a:rPr>
              <a:t>4,744 patients</a:t>
            </a:r>
          </a:p>
          <a:p>
            <a:pPr marL="128585" marR="0" lvl="0" indent="-128585" defTabSz="514324"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Arial" panose="020B0604020202020204"/>
              </a:rPr>
              <a:t>≥18 years of age </a:t>
            </a:r>
          </a:p>
          <a:p>
            <a:pPr marL="128585" marR="0" lvl="0" indent="-128585" defTabSz="514324"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65D2DF"/>
                </a:solidFill>
                <a:effectLst/>
                <a:uLnTx/>
                <a:uFillTx/>
                <a:latin typeface="Arial" panose="020B0604020202020204"/>
              </a:rPr>
              <a:t>LVEF ≤40%</a:t>
            </a:r>
          </a:p>
          <a:p>
            <a:pPr marL="128585" marR="0" lvl="0" indent="-128585" defTabSz="514324"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Arial" panose="020B0604020202020204"/>
              </a:rPr>
              <a:t>With or without T2D</a:t>
            </a:r>
            <a:endParaRPr kumimoji="0" lang="en-US" sz="1200" b="0" i="0" u="none" strike="noStrike" kern="0" cap="none" spc="0" normalizeH="0" baseline="0" noProof="0" dirty="0">
              <a:ln>
                <a:noFill/>
              </a:ln>
              <a:solidFill>
                <a:srgbClr val="FFFFFF"/>
              </a:solidFill>
              <a:effectLst/>
              <a:uLnTx/>
              <a:uFillTx/>
              <a:latin typeface="Arial" panose="020B0604020202020204"/>
            </a:endParaRPr>
          </a:p>
          <a:p>
            <a:pPr marL="128585" marR="0" lvl="0" indent="-128585" defTabSz="514324"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Arial" panose="020B0604020202020204"/>
              </a:rPr>
              <a:t>Symptomatic HFrEF (NYHA class II-IV</a:t>
            </a:r>
            <a:r>
              <a:rPr kumimoji="0" lang="en-GB" sz="1200" b="0" i="0" u="none" strike="noStrike" kern="0" cap="none" spc="0" normalizeH="0" baseline="30000" noProof="0" dirty="0">
                <a:ln>
                  <a:noFill/>
                </a:ln>
                <a:solidFill>
                  <a:srgbClr val="FFFFFF"/>
                </a:solidFill>
                <a:effectLst/>
                <a:uLnTx/>
                <a:uFillTx/>
                <a:latin typeface="Arial" panose="020B0604020202020204"/>
              </a:rPr>
              <a:t>*</a:t>
            </a:r>
            <a:r>
              <a:rPr kumimoji="0" lang="en-GB" sz="1200" b="0" i="0" u="none" strike="noStrike" kern="0" cap="none" spc="0" normalizeH="0" baseline="0" noProof="0" dirty="0">
                <a:ln>
                  <a:noFill/>
                </a:ln>
                <a:solidFill>
                  <a:srgbClr val="FFFFFF"/>
                </a:solidFill>
                <a:effectLst/>
                <a:uLnTx/>
                <a:uFillTx/>
                <a:latin typeface="Arial" panose="020B0604020202020204"/>
              </a:rPr>
              <a:t>)</a:t>
            </a:r>
          </a:p>
          <a:p>
            <a:pPr marL="128585" marR="0" lvl="0" indent="-128585" defTabSz="385753"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rPr>
              <a:t>Elevated NT-proBNP*</a:t>
            </a:r>
          </a:p>
          <a:p>
            <a:pPr marL="128585" marR="0" lvl="0" indent="-128585" defTabSz="385753"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rPr>
              <a:t>eGFR ≥30 </a:t>
            </a:r>
            <a:r>
              <a:rPr kumimoji="0" lang="en-GB" sz="1200" b="0" i="0" u="none" strike="noStrike" kern="0" cap="none" spc="0" normalizeH="0" baseline="0" noProof="0" dirty="0">
                <a:ln>
                  <a:noFill/>
                </a:ln>
                <a:solidFill>
                  <a:srgbClr val="FFFFFF"/>
                </a:solidFill>
                <a:effectLst/>
                <a:uLnTx/>
                <a:uFillTx/>
                <a:latin typeface="Arial" panose="020B0604020202020204"/>
              </a:rPr>
              <a:t>mL/min/1.73 m</a:t>
            </a:r>
            <a:r>
              <a:rPr kumimoji="0" lang="en-GB" sz="1200" b="0" i="0" u="none" strike="noStrike" kern="0" cap="none" spc="0" normalizeH="0" baseline="30000" noProof="0" dirty="0">
                <a:ln>
                  <a:noFill/>
                </a:ln>
                <a:solidFill>
                  <a:srgbClr val="FFFFFF"/>
                </a:solidFill>
                <a:effectLst/>
                <a:uLnTx/>
                <a:uFillTx/>
                <a:latin typeface="Arial" panose="020B0604020202020204"/>
              </a:rPr>
              <a:t>2</a:t>
            </a:r>
          </a:p>
          <a:p>
            <a:pPr marL="128585" marR="0" lvl="0" indent="-128585" defTabSz="385753"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Arial" panose="020B0604020202020204"/>
              </a:rPr>
              <a:t>Stable SoC treatment for HFrEF</a:t>
            </a:r>
          </a:p>
        </p:txBody>
      </p:sp>
      <p:sp>
        <p:nvSpPr>
          <p:cNvPr id="5" name="Oval 4">
            <a:extLst>
              <a:ext uri="{FF2B5EF4-FFF2-40B4-BE49-F238E27FC236}">
                <a16:creationId xmlns:a16="http://schemas.microsoft.com/office/drawing/2014/main" id="{7D5A66A2-72BD-C12E-D092-6101E936DB48}"/>
              </a:ext>
            </a:extLst>
          </p:cNvPr>
          <p:cNvSpPr/>
          <p:nvPr/>
        </p:nvSpPr>
        <p:spPr>
          <a:xfrm>
            <a:off x="4616824" y="2652268"/>
            <a:ext cx="1479176" cy="1479176"/>
          </a:xfrm>
          <a:prstGeom prst="ellipse">
            <a:avLst/>
          </a:prstGeom>
          <a:solidFill>
            <a:srgbClr val="FFFFFF"/>
          </a:solidFill>
          <a:ln w="12700" cap="flat" cmpd="sng" algn="ctr">
            <a:solidFill>
              <a:srgbClr val="000000"/>
            </a:solidFill>
            <a:prstDash val="solid"/>
            <a:miter lim="800000"/>
          </a:ln>
          <a:effectLst/>
        </p:spPr>
        <p:txBody>
          <a:bodyPr lIns="0" rIns="0" rtlCol="0" anchor="ctr"/>
          <a:lstStyle/>
          <a:p>
            <a:pPr marL="66078" marR="0" lvl="0" indent="-66078" algn="ctr" defTabSz="685783" eaLnBrk="1" fontAlgn="auto" latinLnBrk="0" hangingPunct="1">
              <a:lnSpc>
                <a:spcPts val="1333"/>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Arial" panose="020B0604020202020204"/>
                <a:ea typeface="+mn-ea"/>
                <a:cs typeface="+mn-cs"/>
              </a:rPr>
              <a:t>1:1</a:t>
            </a:r>
            <a:br>
              <a:rPr kumimoji="0" lang="en-GB" sz="1200" b="1" i="0" u="none" strike="noStrike" kern="0" cap="none" spc="0" normalizeH="0" baseline="0" noProof="0" dirty="0">
                <a:ln>
                  <a:noFill/>
                </a:ln>
                <a:solidFill>
                  <a:sysClr val="windowText" lastClr="000000"/>
                </a:solidFill>
                <a:effectLst/>
                <a:uLnTx/>
                <a:uFillTx/>
                <a:latin typeface="Arial" panose="020B0604020202020204"/>
                <a:ea typeface="+mn-ea"/>
                <a:cs typeface="+mn-cs"/>
              </a:rPr>
            </a:br>
            <a:r>
              <a:rPr kumimoji="0" lang="en-GB" sz="1200" b="1" i="0" u="none" strike="noStrike" kern="0" cap="none" spc="0" normalizeH="0" baseline="0" noProof="0" dirty="0">
                <a:ln>
                  <a:noFill/>
                </a:ln>
                <a:solidFill>
                  <a:sysClr val="windowText" lastClr="000000"/>
                </a:solidFill>
                <a:effectLst/>
                <a:uLnTx/>
                <a:uFillTx/>
                <a:latin typeface="Arial" panose="020B0604020202020204"/>
                <a:ea typeface="+mn-ea"/>
                <a:cs typeface="+mn-cs"/>
              </a:rPr>
              <a:t>Double-blind</a:t>
            </a:r>
            <a:endParaRPr kumimoji="0" lang="en-GB" sz="12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05A0A233-0718-A4E5-A355-2143FB74CF5F}"/>
              </a:ext>
            </a:extLst>
          </p:cNvPr>
          <p:cNvCxnSpPr>
            <a:stCxn id="4" idx="6"/>
            <a:endCxn id="5" idx="2"/>
          </p:cNvCxnSpPr>
          <p:nvPr/>
        </p:nvCxnSpPr>
        <p:spPr>
          <a:xfrm flipV="1">
            <a:off x="4195481" y="3391856"/>
            <a:ext cx="421343" cy="1"/>
          </a:xfrm>
          <a:prstGeom prst="line">
            <a:avLst/>
          </a:prstGeom>
          <a:noFill/>
          <a:ln w="12700" cap="flat" cmpd="sng" algn="ctr">
            <a:solidFill>
              <a:srgbClr val="7F134C"/>
            </a:solidFill>
            <a:prstDash val="solid"/>
            <a:miter lim="800000"/>
          </a:ln>
          <a:effectLst/>
        </p:spPr>
      </p:cxnSp>
      <p:cxnSp>
        <p:nvCxnSpPr>
          <p:cNvPr id="8" name="Straight Connector 7">
            <a:extLst>
              <a:ext uri="{FF2B5EF4-FFF2-40B4-BE49-F238E27FC236}">
                <a16:creationId xmlns:a16="http://schemas.microsoft.com/office/drawing/2014/main" id="{C7902E92-9B68-AAC1-E194-15B30F977F08}"/>
              </a:ext>
            </a:extLst>
          </p:cNvPr>
          <p:cNvCxnSpPr>
            <a:cxnSpLocks/>
          </p:cNvCxnSpPr>
          <p:nvPr/>
        </p:nvCxnSpPr>
        <p:spPr>
          <a:xfrm>
            <a:off x="5983940" y="2988445"/>
            <a:ext cx="766484" cy="0"/>
          </a:xfrm>
          <a:prstGeom prst="line">
            <a:avLst/>
          </a:prstGeom>
          <a:noFill/>
          <a:ln w="12700" cap="flat" cmpd="sng" algn="ctr">
            <a:solidFill>
              <a:srgbClr val="7F134C"/>
            </a:solidFill>
            <a:prstDash val="solid"/>
            <a:miter lim="800000"/>
          </a:ln>
          <a:effectLst/>
        </p:spPr>
      </p:cxnSp>
      <p:cxnSp>
        <p:nvCxnSpPr>
          <p:cNvPr id="10" name="Straight Connector 9">
            <a:extLst>
              <a:ext uri="{FF2B5EF4-FFF2-40B4-BE49-F238E27FC236}">
                <a16:creationId xmlns:a16="http://schemas.microsoft.com/office/drawing/2014/main" id="{F93C4EC9-420C-E661-C955-52DCFFEEAA10}"/>
              </a:ext>
            </a:extLst>
          </p:cNvPr>
          <p:cNvCxnSpPr>
            <a:cxnSpLocks/>
          </p:cNvCxnSpPr>
          <p:nvPr/>
        </p:nvCxnSpPr>
        <p:spPr>
          <a:xfrm>
            <a:off x="5983940" y="3781821"/>
            <a:ext cx="766484" cy="0"/>
          </a:xfrm>
          <a:prstGeom prst="line">
            <a:avLst/>
          </a:prstGeom>
          <a:noFill/>
          <a:ln w="12700" cap="flat" cmpd="sng" algn="ctr">
            <a:solidFill>
              <a:srgbClr val="7F134C"/>
            </a:solidFill>
            <a:prstDash val="solid"/>
            <a:miter lim="800000"/>
          </a:ln>
          <a:effectLst/>
        </p:spPr>
      </p:cxnSp>
      <p:sp>
        <p:nvSpPr>
          <p:cNvPr id="11" name="Rounded Rectangle 27">
            <a:extLst>
              <a:ext uri="{FF2B5EF4-FFF2-40B4-BE49-F238E27FC236}">
                <a16:creationId xmlns:a16="http://schemas.microsoft.com/office/drawing/2014/main" id="{025B1A1C-D09F-A90E-2961-114D262C3151}"/>
              </a:ext>
            </a:extLst>
          </p:cNvPr>
          <p:cNvSpPr/>
          <p:nvPr/>
        </p:nvSpPr>
        <p:spPr bwMode="auto">
          <a:xfrm>
            <a:off x="6750425" y="2708263"/>
            <a:ext cx="4779626" cy="560363"/>
          </a:xfrm>
          <a:prstGeom prst="roundRect">
            <a:avLst>
              <a:gd name="adj" fmla="val 50000"/>
            </a:avLst>
          </a:prstGeom>
          <a:solidFill>
            <a:srgbClr val="0D3759"/>
          </a:solidFill>
          <a:ln w="12700" cap="flat" cmpd="sng" algn="ctr">
            <a:noFill/>
            <a:prstDash val="solid"/>
            <a:miter lim="800000"/>
            <a:headEnd type="none" w="med" len="med"/>
            <a:tailEnd type="none" w="med" len="med"/>
          </a:ln>
          <a:effectLst/>
        </p:spPr>
        <p:txBody>
          <a:bodyPr lIns="0" tIns="0" rIns="0" bIns="0" anchor="ctr"/>
          <a:lstStyle/>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5D2DF"/>
                </a:solidFill>
                <a:effectLst/>
                <a:uLnTx/>
                <a:uFillTx/>
                <a:latin typeface="Arial" panose="020B0604020202020204"/>
              </a:rPr>
              <a:t>Dapagliflozin 10 mg </a:t>
            </a:r>
            <a:br>
              <a:rPr kumimoji="0" lang="en-US" sz="1400" b="1" i="0" u="none" strike="noStrike" kern="0" cap="none" spc="0" normalizeH="0" baseline="0" noProof="0" dirty="0">
                <a:ln>
                  <a:noFill/>
                </a:ln>
                <a:solidFill>
                  <a:srgbClr val="65D2DF"/>
                </a:solidFill>
                <a:effectLst/>
                <a:uLnTx/>
                <a:uFillTx/>
                <a:latin typeface="Arial" panose="020B0604020202020204"/>
              </a:rPr>
            </a:br>
            <a:r>
              <a:rPr kumimoji="0" lang="en-US" sz="1400" b="1" i="0" u="none" strike="noStrike" kern="0" cap="none" spc="0" normalizeH="0" baseline="0" noProof="0" dirty="0">
                <a:ln>
                  <a:noFill/>
                </a:ln>
                <a:solidFill>
                  <a:srgbClr val="65D2DF"/>
                </a:solidFill>
                <a:effectLst/>
                <a:uLnTx/>
                <a:uFillTx/>
                <a:latin typeface="Arial" panose="020B0604020202020204"/>
              </a:rPr>
              <a:t>+ standard of care** (n=2373)</a:t>
            </a:r>
          </a:p>
        </p:txBody>
      </p:sp>
      <p:sp>
        <p:nvSpPr>
          <p:cNvPr id="12" name="Rounded Rectangle 28">
            <a:extLst>
              <a:ext uri="{FF2B5EF4-FFF2-40B4-BE49-F238E27FC236}">
                <a16:creationId xmlns:a16="http://schemas.microsoft.com/office/drawing/2014/main" id="{6CE2CE2D-C389-AE62-42BC-9B644CFD26BB}"/>
              </a:ext>
            </a:extLst>
          </p:cNvPr>
          <p:cNvSpPr/>
          <p:nvPr/>
        </p:nvSpPr>
        <p:spPr bwMode="auto">
          <a:xfrm>
            <a:off x="6750425" y="3501639"/>
            <a:ext cx="4779626" cy="560363"/>
          </a:xfrm>
          <a:prstGeom prst="roundRect">
            <a:avLst>
              <a:gd name="adj" fmla="val 50000"/>
            </a:avLst>
          </a:prstGeom>
          <a:solidFill>
            <a:srgbClr val="65D2DF"/>
          </a:solidFill>
          <a:ln w="12700" cap="flat" cmpd="sng" algn="ctr">
            <a:noFill/>
            <a:prstDash val="solid"/>
            <a:miter lim="800000"/>
            <a:headEnd type="none" w="med" len="med"/>
            <a:tailEnd type="none" w="med" len="med"/>
          </a:ln>
          <a:effectLst/>
        </p:spPr>
        <p:txBody>
          <a:bodyPr lIns="0" tIns="0" rIns="0" bIns="0" anchor="ctr"/>
          <a:lstStyle/>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D3759"/>
                </a:solidFill>
                <a:effectLst/>
                <a:uLnTx/>
                <a:uFillTx/>
                <a:latin typeface="Arial" panose="020B0604020202020204"/>
              </a:rPr>
              <a:t>Placebo </a:t>
            </a:r>
            <a:br>
              <a:rPr kumimoji="0" lang="en-US" sz="1400" b="1" i="0" u="none" strike="noStrike" kern="0" cap="none" spc="0" normalizeH="0" baseline="0" noProof="0" dirty="0">
                <a:ln>
                  <a:noFill/>
                </a:ln>
                <a:solidFill>
                  <a:srgbClr val="0D3759"/>
                </a:solidFill>
                <a:effectLst/>
                <a:uLnTx/>
                <a:uFillTx/>
                <a:latin typeface="Arial" panose="020B0604020202020204"/>
              </a:rPr>
            </a:br>
            <a:r>
              <a:rPr kumimoji="0" lang="en-US" sz="1400" b="1" i="0" u="none" strike="noStrike" kern="0" cap="none" spc="0" normalizeH="0" baseline="0" noProof="0" dirty="0">
                <a:ln>
                  <a:noFill/>
                </a:ln>
                <a:solidFill>
                  <a:srgbClr val="0D3759"/>
                </a:solidFill>
                <a:effectLst/>
                <a:uLnTx/>
                <a:uFillTx/>
                <a:latin typeface="Arial" panose="020B0604020202020204"/>
              </a:rPr>
              <a:t>+ standard of care*** (n=2371)</a:t>
            </a:r>
          </a:p>
        </p:txBody>
      </p:sp>
      <p:sp>
        <p:nvSpPr>
          <p:cNvPr id="13" name="TextBox 12">
            <a:extLst>
              <a:ext uri="{FF2B5EF4-FFF2-40B4-BE49-F238E27FC236}">
                <a16:creationId xmlns:a16="http://schemas.microsoft.com/office/drawing/2014/main" id="{EEEFC55B-D183-CB4E-83E5-3C861CD5B0F6}"/>
              </a:ext>
            </a:extLst>
          </p:cNvPr>
          <p:cNvSpPr txBox="1"/>
          <p:nvPr/>
        </p:nvSpPr>
        <p:spPr>
          <a:xfrm>
            <a:off x="6750424" y="4291018"/>
            <a:ext cx="4779626" cy="541891"/>
          </a:xfrm>
          <a:prstGeom prst="roundRect">
            <a:avLst>
              <a:gd name="adj" fmla="val 50000"/>
            </a:avLst>
          </a:prstGeom>
          <a:noFill/>
          <a:ln w="12700">
            <a:solidFill>
              <a:srgbClr val="F0AB00"/>
            </a:solidFill>
          </a:ln>
        </p:spPr>
        <p:txBody>
          <a:bodyPr vert="horz" wrap="square" lIns="0" rtlCol="0" anchor="ctr" anchorCtr="0">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0AB00"/>
                </a:solidFill>
                <a:effectLst/>
                <a:uLnTx/>
                <a:uFillTx/>
                <a:latin typeface="Arial"/>
              </a:rPr>
              <a:t>Median follow-up: 18.2 months</a:t>
            </a:r>
          </a:p>
        </p:txBody>
      </p:sp>
      <p:sp>
        <p:nvSpPr>
          <p:cNvPr id="14" name="TextBox 13">
            <a:extLst>
              <a:ext uri="{FF2B5EF4-FFF2-40B4-BE49-F238E27FC236}">
                <a16:creationId xmlns:a16="http://schemas.microsoft.com/office/drawing/2014/main" id="{1C990FE3-FA54-24DF-D763-0FD3074BE3CC}"/>
              </a:ext>
            </a:extLst>
          </p:cNvPr>
          <p:cNvSpPr txBox="1"/>
          <p:nvPr/>
        </p:nvSpPr>
        <p:spPr>
          <a:xfrm>
            <a:off x="6750424" y="5014847"/>
            <a:ext cx="4302491" cy="861774"/>
          </a:xfrm>
          <a:prstGeom prst="rect">
            <a:avLst/>
          </a:prstGeom>
          <a:noFill/>
        </p:spPr>
        <p:txBody>
          <a:bodyPr wrap="square">
            <a:spAutoFit/>
          </a:bodyPr>
          <a:lstStyle/>
          <a:p>
            <a:pPr>
              <a:buClr>
                <a:srgbClr val="7F134C"/>
              </a:buClr>
            </a:pPr>
            <a:r>
              <a:rPr lang="en-GB" sz="1400" b="1" dirty="0">
                <a:solidFill>
                  <a:srgbClr val="3F4444"/>
                </a:solidFill>
                <a:latin typeface="Arial" panose="020B0604020202020204"/>
              </a:rPr>
              <a:t>Key prespecified subgroups included patients:</a:t>
            </a:r>
          </a:p>
          <a:p>
            <a:pPr marL="172800" indent="-172800">
              <a:buClr>
                <a:srgbClr val="3F4444"/>
              </a:buClr>
              <a:buFont typeface="Arial" panose="020B0604020202020204" pitchFamily="34" charset="0"/>
              <a:buChar char="•"/>
            </a:pPr>
            <a:r>
              <a:rPr lang="en-GB" sz="1200" dirty="0">
                <a:solidFill>
                  <a:srgbClr val="3F4444"/>
                </a:solidFill>
                <a:latin typeface="Arial" panose="020B0604020202020204"/>
              </a:rPr>
              <a:t>With or without T2D</a:t>
            </a:r>
          </a:p>
          <a:p>
            <a:pPr marL="172800" indent="-172800">
              <a:buClr>
                <a:srgbClr val="3F4444"/>
              </a:buClr>
              <a:buFont typeface="Arial" panose="020B0604020202020204" pitchFamily="34" charset="0"/>
              <a:buChar char="•"/>
            </a:pPr>
            <a:r>
              <a:rPr lang="en-GB" sz="1200" dirty="0">
                <a:solidFill>
                  <a:srgbClr val="3F4444"/>
                </a:solidFill>
                <a:latin typeface="Arial" panose="020B0604020202020204"/>
              </a:rPr>
              <a:t>Aged </a:t>
            </a:r>
            <a:r>
              <a:rPr lang="en-GB" sz="1200" dirty="0">
                <a:solidFill>
                  <a:srgbClr val="3F4444"/>
                </a:solidFill>
                <a:latin typeface="Arial" panose="020B0604020202020204"/>
                <a:ea typeface="Calibri" panose="020F0502020204030204" pitchFamily="34" charset="0"/>
                <a:cs typeface="Calibri" panose="020F0502020204030204" pitchFamily="34" charset="0"/>
              </a:rPr>
              <a:t>≤65 years or &gt;65 years</a:t>
            </a:r>
          </a:p>
          <a:p>
            <a:pPr marL="172800" indent="-172800">
              <a:buClr>
                <a:srgbClr val="3F4444"/>
              </a:buClr>
              <a:buFont typeface="Arial" panose="020B0604020202020204" pitchFamily="34" charset="0"/>
              <a:buChar char="•"/>
            </a:pPr>
            <a:r>
              <a:rPr lang="en-GB" sz="1200" dirty="0">
                <a:solidFill>
                  <a:srgbClr val="3F4444"/>
                </a:solidFill>
                <a:latin typeface="Arial" panose="020B0604020202020204"/>
                <a:ea typeface="Calibri" panose="020F0502020204030204" pitchFamily="34" charset="0"/>
                <a:cs typeface="Calibri" panose="020F0502020204030204" pitchFamily="34" charset="0"/>
              </a:rPr>
              <a:t>With LVEF ≤median or LVEF &gt;median</a:t>
            </a:r>
            <a:endParaRPr lang="en-GB" sz="1200" dirty="0">
              <a:solidFill>
                <a:srgbClr val="3F4444"/>
              </a:solidFill>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6295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8758-31ED-3DDF-CE4D-C56FE294D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74BC5-A5CE-415B-B703-A731FFA7F5BE}"/>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HFrEF</a:t>
            </a:r>
          </a:p>
        </p:txBody>
      </p:sp>
      <p:sp>
        <p:nvSpPr>
          <p:cNvPr id="9" name="TextBox 8">
            <a:extLst>
              <a:ext uri="{FF2B5EF4-FFF2-40B4-BE49-F238E27FC236}">
                <a16:creationId xmlns:a16="http://schemas.microsoft.com/office/drawing/2014/main" id="{26517B8C-C1FF-D575-7514-35416FE9ED07}"/>
              </a:ext>
            </a:extLst>
          </p:cNvPr>
          <p:cNvSpPr txBox="1"/>
          <p:nvPr/>
        </p:nvSpPr>
        <p:spPr>
          <a:xfrm>
            <a:off x="9401742" y="6436155"/>
            <a:ext cx="2089033"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McMurray et al. NEJM 2019</a:t>
            </a:r>
          </a:p>
        </p:txBody>
      </p:sp>
      <p:pic>
        <p:nvPicPr>
          <p:cNvPr id="3" name="Picture 2">
            <a:extLst>
              <a:ext uri="{FF2B5EF4-FFF2-40B4-BE49-F238E27FC236}">
                <a16:creationId xmlns:a16="http://schemas.microsoft.com/office/drawing/2014/main" id="{04E792F0-8306-F8D3-00C5-84E7CCF636A2}"/>
              </a:ext>
            </a:extLst>
          </p:cNvPr>
          <p:cNvPicPr>
            <a:picLocks noChangeAspect="1"/>
          </p:cNvPicPr>
          <p:nvPr/>
        </p:nvPicPr>
        <p:blipFill>
          <a:blip r:embed="rId3"/>
          <a:stretch>
            <a:fillRect/>
          </a:stretch>
        </p:blipFill>
        <p:spPr>
          <a:xfrm>
            <a:off x="2258592" y="1281819"/>
            <a:ext cx="7674816" cy="5154336"/>
          </a:xfrm>
          <a:prstGeom prst="rect">
            <a:avLst/>
          </a:prstGeom>
        </p:spPr>
      </p:pic>
      <p:sp>
        <p:nvSpPr>
          <p:cNvPr id="7" name="Arrow: Down 6">
            <a:extLst>
              <a:ext uri="{FF2B5EF4-FFF2-40B4-BE49-F238E27FC236}">
                <a16:creationId xmlns:a16="http://schemas.microsoft.com/office/drawing/2014/main" id="{C4B3327B-3598-8967-8D3F-615FA94029DD}"/>
              </a:ext>
            </a:extLst>
          </p:cNvPr>
          <p:cNvSpPr/>
          <p:nvPr/>
        </p:nvSpPr>
        <p:spPr>
          <a:xfrm>
            <a:off x="5305647" y="2009553"/>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6FE6FF8-9B77-F46C-BB95-66878B275113}"/>
              </a:ext>
            </a:extLst>
          </p:cNvPr>
          <p:cNvSpPr txBox="1"/>
          <p:nvPr/>
        </p:nvSpPr>
        <p:spPr>
          <a:xfrm>
            <a:off x="5041101" y="1640221"/>
            <a:ext cx="1210588"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26% RRR</a:t>
            </a:r>
          </a:p>
        </p:txBody>
      </p:sp>
      <p:sp>
        <p:nvSpPr>
          <p:cNvPr id="16" name="Arrow: Down 15">
            <a:extLst>
              <a:ext uri="{FF2B5EF4-FFF2-40B4-BE49-F238E27FC236}">
                <a16:creationId xmlns:a16="http://schemas.microsoft.com/office/drawing/2014/main" id="{3B277218-FD78-40CF-C82E-DFED90D78ACE}"/>
              </a:ext>
            </a:extLst>
          </p:cNvPr>
          <p:cNvSpPr/>
          <p:nvPr/>
        </p:nvSpPr>
        <p:spPr>
          <a:xfrm>
            <a:off x="9060994" y="2009553"/>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AC401BB-B32B-9EA5-3189-04CB81773E57}"/>
              </a:ext>
            </a:extLst>
          </p:cNvPr>
          <p:cNvSpPr txBox="1"/>
          <p:nvPr/>
        </p:nvSpPr>
        <p:spPr>
          <a:xfrm>
            <a:off x="8796447" y="1640221"/>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30% RRR</a:t>
            </a:r>
          </a:p>
        </p:txBody>
      </p:sp>
    </p:spTree>
    <p:extLst>
      <p:ext uri="{BB962C8B-B14F-4D97-AF65-F5344CB8AC3E}">
        <p14:creationId xmlns:p14="http://schemas.microsoft.com/office/powerpoint/2010/main" val="443026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7043-0CB3-1FAC-A06C-AD153D97B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8DFE6-EBCF-D28E-8FFB-230D54E9A2E5}"/>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HFrEF</a:t>
            </a:r>
          </a:p>
        </p:txBody>
      </p:sp>
      <p:sp>
        <p:nvSpPr>
          <p:cNvPr id="9" name="TextBox 8">
            <a:extLst>
              <a:ext uri="{FF2B5EF4-FFF2-40B4-BE49-F238E27FC236}">
                <a16:creationId xmlns:a16="http://schemas.microsoft.com/office/drawing/2014/main" id="{D2B11509-5BAC-E54A-7CE3-9AFEEF93A39C}"/>
              </a:ext>
            </a:extLst>
          </p:cNvPr>
          <p:cNvSpPr txBox="1"/>
          <p:nvPr/>
        </p:nvSpPr>
        <p:spPr>
          <a:xfrm>
            <a:off x="9401742" y="6436155"/>
            <a:ext cx="188384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Packer et al. NEJM 2020</a:t>
            </a:r>
          </a:p>
        </p:txBody>
      </p:sp>
      <p:pic>
        <p:nvPicPr>
          <p:cNvPr id="4" name="Picture 3">
            <a:extLst>
              <a:ext uri="{FF2B5EF4-FFF2-40B4-BE49-F238E27FC236}">
                <a16:creationId xmlns:a16="http://schemas.microsoft.com/office/drawing/2014/main" id="{ABD56DE5-3205-3857-CE93-22CEC5227EA3}"/>
              </a:ext>
            </a:extLst>
          </p:cNvPr>
          <p:cNvPicPr>
            <a:picLocks noChangeAspect="1"/>
          </p:cNvPicPr>
          <p:nvPr/>
        </p:nvPicPr>
        <p:blipFill>
          <a:blip r:embed="rId3"/>
          <a:srcRect b="50000"/>
          <a:stretch/>
        </p:blipFill>
        <p:spPr>
          <a:xfrm>
            <a:off x="3177338" y="1224793"/>
            <a:ext cx="5998559" cy="5511427"/>
          </a:xfrm>
          <a:prstGeom prst="rect">
            <a:avLst/>
          </a:prstGeom>
        </p:spPr>
      </p:pic>
    </p:spTree>
    <p:extLst>
      <p:ext uri="{BB962C8B-B14F-4D97-AF65-F5344CB8AC3E}">
        <p14:creationId xmlns:p14="http://schemas.microsoft.com/office/powerpoint/2010/main" val="335961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B8A97-7DCD-9599-D8ED-7A0CDCE04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993AD-3566-EEB2-8370-468E727E2089}"/>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 A Growing Epidemic</a:t>
            </a:r>
          </a:p>
        </p:txBody>
      </p:sp>
      <p:sp>
        <p:nvSpPr>
          <p:cNvPr id="3" name="TextBox 2">
            <a:extLst>
              <a:ext uri="{FF2B5EF4-FFF2-40B4-BE49-F238E27FC236}">
                <a16:creationId xmlns:a16="http://schemas.microsoft.com/office/drawing/2014/main" id="{01015155-75D0-6FC6-E68C-79F431057075}"/>
              </a:ext>
            </a:extLst>
          </p:cNvPr>
          <p:cNvSpPr txBox="1"/>
          <p:nvPr/>
        </p:nvSpPr>
        <p:spPr>
          <a:xfrm>
            <a:off x="315860" y="1794966"/>
            <a:ext cx="11560280" cy="3616375"/>
          </a:xfrm>
          <a:prstGeom prst="rect">
            <a:avLst/>
          </a:prstGeom>
          <a:noFill/>
        </p:spPr>
        <p:txBody>
          <a:bodyPr wrap="square">
            <a:spAutoFit/>
          </a:bodyPr>
          <a:lstStyle/>
          <a:p>
            <a:pPr>
              <a:buClr>
                <a:srgbClr val="7F134C"/>
              </a:buClr>
              <a:defRPr/>
            </a:pPr>
            <a:r>
              <a:rPr lang="en-US" sz="2400" dirty="0">
                <a:latin typeface="Arial" panose="020B0604020202020204"/>
              </a:rPr>
              <a:t>Around </a:t>
            </a:r>
            <a:r>
              <a:rPr lang="en-US" sz="2400" b="1" dirty="0">
                <a:latin typeface="Arial" panose="020B0604020202020204"/>
              </a:rPr>
              <a:t>1-2%</a:t>
            </a:r>
            <a:r>
              <a:rPr lang="en-US" sz="2400" dirty="0">
                <a:latin typeface="Arial" panose="020B0604020202020204"/>
              </a:rPr>
              <a:t> of the adult population have </a:t>
            </a:r>
            <a:r>
              <a:rPr lang="en-US" sz="2400" b="1" dirty="0">
                <a:latin typeface="Arial" panose="020B0604020202020204"/>
              </a:rPr>
              <a:t>known HF</a:t>
            </a:r>
          </a:p>
          <a:p>
            <a:pPr>
              <a:buClr>
                <a:srgbClr val="7F134C"/>
              </a:buClr>
              <a:defRPr/>
            </a:pPr>
            <a:endParaRPr lang="en-US" sz="2400" dirty="0">
              <a:latin typeface="Arial" panose="020B0604020202020204"/>
            </a:endParaRPr>
          </a:p>
          <a:p>
            <a:pPr>
              <a:buClr>
                <a:srgbClr val="7F134C"/>
              </a:buClr>
              <a:defRPr/>
            </a:pPr>
            <a:r>
              <a:rPr lang="en-US" sz="2400" dirty="0">
                <a:latin typeface="Arial" panose="020B0604020202020204"/>
              </a:rPr>
              <a:t>Estimated prevalence of heart failure in people aged </a:t>
            </a:r>
            <a:r>
              <a:rPr lang="en-US" sz="2400" b="1" dirty="0">
                <a:latin typeface="Arial" panose="020B0604020202020204"/>
              </a:rPr>
              <a:t>≥60 years </a:t>
            </a:r>
            <a:r>
              <a:rPr lang="en-US" sz="2400" dirty="0">
                <a:latin typeface="Arial" panose="020B0604020202020204"/>
              </a:rPr>
              <a:t>is </a:t>
            </a:r>
            <a:r>
              <a:rPr lang="en-US" sz="2400" b="1" dirty="0">
                <a:latin typeface="Arial" panose="020B0604020202020204"/>
              </a:rPr>
              <a:t>4.2%</a:t>
            </a:r>
          </a:p>
          <a:p>
            <a:pPr>
              <a:buClr>
                <a:srgbClr val="7F134C"/>
              </a:buClr>
              <a:defRPr/>
            </a:pPr>
            <a:endParaRPr lang="en-US" sz="2400" b="1" baseline="30000" dirty="0">
              <a:latin typeface="Arial" panose="020B0604020202020204"/>
            </a:endParaRPr>
          </a:p>
          <a:p>
            <a:pPr>
              <a:buClr>
                <a:srgbClr val="7F134C"/>
              </a:buClr>
              <a:defRPr/>
            </a:pPr>
            <a:r>
              <a:rPr lang="en-GB" sz="2400" b="1" dirty="0">
                <a:latin typeface="Arial" panose="020B0604020202020204"/>
              </a:rPr>
              <a:t>HF is the number one cause of hospitalisation </a:t>
            </a:r>
            <a:r>
              <a:rPr lang="en-GB" sz="2400" dirty="0">
                <a:latin typeface="Arial" panose="020B0604020202020204"/>
              </a:rPr>
              <a:t>in people &gt;65 years</a:t>
            </a:r>
          </a:p>
          <a:p>
            <a:pPr>
              <a:buClr>
                <a:srgbClr val="7F134C"/>
              </a:buClr>
              <a:defRPr/>
            </a:pPr>
            <a:endParaRPr lang="en-GB" sz="2400" baseline="30000" dirty="0">
              <a:latin typeface="Arial" panose="020B0604020202020204"/>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0" cap="none" spc="0" normalizeH="0" baseline="0" noProof="0" dirty="0">
                <a:ln>
                  <a:noFill/>
                </a:ln>
                <a:effectLst/>
                <a:uLnTx/>
                <a:uFillTx/>
                <a:latin typeface="Arial" panose="020B0604020202020204"/>
                <a:ea typeface="+mn-ea"/>
                <a:cs typeface="+mn-cs"/>
              </a:rPr>
              <a:t>5-year mortality rate for patients with HF is </a:t>
            </a:r>
            <a:r>
              <a:rPr kumimoji="0" lang="en-US" sz="2400" b="1" i="0" u="none" strike="noStrike" kern="0" cap="none" spc="0" normalizeH="0" baseline="0" noProof="0" dirty="0">
                <a:ln>
                  <a:noFill/>
                </a:ln>
                <a:effectLst/>
                <a:uLnTx/>
                <a:uFillTx/>
                <a:latin typeface="Arial" panose="020B0604020202020204"/>
                <a:ea typeface="+mn-ea"/>
                <a:cs typeface="+mn-cs"/>
              </a:rPr>
              <a:t>~50%</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2400" b="1" i="0" u="none" strike="noStrike" kern="0" cap="none" spc="0" normalizeH="0" baseline="30000" noProof="0" dirty="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latin typeface="Arial" panose="020B0604020202020204"/>
                <a:ea typeface="+mn-ea"/>
                <a:cs typeface="+mn-cs"/>
              </a:rPr>
              <a:t>Rising significantly with 40% of newly diagnosed patients dying within a year</a:t>
            </a:r>
            <a:endParaRPr kumimoji="0" lang="en-US" sz="2400" b="0" i="0" u="none" strike="noStrike" kern="0" cap="none" spc="0" normalizeH="0" baseline="30000" noProof="0" dirty="0">
              <a:ln>
                <a:noFill/>
              </a:ln>
              <a:effectLst/>
              <a:uLnTx/>
              <a:uFillTx/>
              <a:latin typeface="Arial" panose="020B0604020202020204"/>
              <a:ea typeface="+mn-ea"/>
              <a:cs typeface="+mn-cs"/>
            </a:endParaRPr>
          </a:p>
          <a:p>
            <a:pPr>
              <a:buClr>
                <a:srgbClr val="7F134C"/>
              </a:buClr>
              <a:defRPr/>
            </a:pPr>
            <a:endParaRPr lang="en-GB" sz="2400" baseline="30000" dirty="0">
              <a:latin typeface="Arial" panose="020B0604020202020204"/>
            </a:endParaRPr>
          </a:p>
          <a:p>
            <a:pPr>
              <a:buClr>
                <a:srgbClr val="7F134C"/>
              </a:buClr>
              <a:defRPr/>
            </a:pPr>
            <a:endParaRPr lang="en-US" sz="2400" baseline="30000" dirty="0">
              <a:latin typeface="Arial" panose="020B0604020202020204"/>
            </a:endParaRPr>
          </a:p>
        </p:txBody>
      </p:sp>
      <p:sp>
        <p:nvSpPr>
          <p:cNvPr id="12" name="TextBox 11">
            <a:extLst>
              <a:ext uri="{FF2B5EF4-FFF2-40B4-BE49-F238E27FC236}">
                <a16:creationId xmlns:a16="http://schemas.microsoft.com/office/drawing/2014/main" id="{69C59BC1-BE68-BD4C-023A-1EDDA39E824F}"/>
              </a:ext>
            </a:extLst>
          </p:cNvPr>
          <p:cNvSpPr txBox="1"/>
          <p:nvPr/>
        </p:nvSpPr>
        <p:spPr>
          <a:xfrm>
            <a:off x="9651434" y="6228069"/>
            <a:ext cx="2540566" cy="523220"/>
          </a:xfrm>
          <a:prstGeom prst="rect">
            <a:avLst/>
          </a:prstGeom>
          <a:solidFill>
            <a:schemeClr val="bg1"/>
          </a:solidFill>
        </p:spPr>
        <p:txBody>
          <a:bodyPr wrap="square" rtlCol="0">
            <a:spAutoFit/>
          </a:bodyPr>
          <a:lstStyle/>
          <a:p>
            <a:pPr algn="l"/>
            <a:r>
              <a:rPr lang="en-GB" sz="1400" b="0" i="1" dirty="0">
                <a:effectLst/>
                <a:latin typeface="Arial" panose="020B0604020202020204" pitchFamily="34" charset="0"/>
                <a:cs typeface="Arial" panose="020B0604020202020204" pitchFamily="34" charset="0"/>
              </a:rPr>
              <a:t>Conrad et al. Lancet, 2018</a:t>
            </a:r>
          </a:p>
          <a:p>
            <a:pPr algn="l"/>
            <a:r>
              <a:rPr lang="en-GB" sz="1400" i="1" dirty="0">
                <a:latin typeface="Arial" panose="020B0604020202020204" pitchFamily="34" charset="0"/>
                <a:cs typeface="Arial" panose="020B0604020202020204" pitchFamily="34" charset="0"/>
              </a:rPr>
              <a:t>Jones et al. EJHF 2019</a:t>
            </a:r>
            <a:endParaRPr lang="en-GB" sz="1400" b="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135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EB201-9AF3-7AFF-B15B-5CEFDE816DB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375F86-B410-A1E7-1CB2-9737EB5DE5C9}"/>
              </a:ext>
            </a:extLst>
          </p:cNvPr>
          <p:cNvPicPr>
            <a:picLocks noChangeAspect="1"/>
          </p:cNvPicPr>
          <p:nvPr/>
        </p:nvPicPr>
        <p:blipFill>
          <a:blip r:embed="rId3"/>
          <a:srcRect t="51163"/>
          <a:stretch/>
        </p:blipFill>
        <p:spPr>
          <a:xfrm>
            <a:off x="6081861" y="2372440"/>
            <a:ext cx="5836696" cy="3780477"/>
          </a:xfrm>
          <a:prstGeom prst="rect">
            <a:avLst/>
          </a:prstGeom>
        </p:spPr>
      </p:pic>
      <p:pic>
        <p:nvPicPr>
          <p:cNvPr id="4" name="Picture 3">
            <a:extLst>
              <a:ext uri="{FF2B5EF4-FFF2-40B4-BE49-F238E27FC236}">
                <a16:creationId xmlns:a16="http://schemas.microsoft.com/office/drawing/2014/main" id="{1C17490C-1DA8-9C70-6E47-E4EB081FBEC3}"/>
              </a:ext>
            </a:extLst>
          </p:cNvPr>
          <p:cNvPicPr>
            <a:picLocks noChangeAspect="1"/>
          </p:cNvPicPr>
          <p:nvPr/>
        </p:nvPicPr>
        <p:blipFill>
          <a:blip r:embed="rId3"/>
          <a:srcRect b="49119"/>
          <a:stretch/>
        </p:blipFill>
        <p:spPr>
          <a:xfrm>
            <a:off x="273443" y="2334826"/>
            <a:ext cx="5713699" cy="3855707"/>
          </a:xfrm>
          <a:prstGeom prst="rect">
            <a:avLst/>
          </a:prstGeom>
        </p:spPr>
      </p:pic>
      <p:sp>
        <p:nvSpPr>
          <p:cNvPr id="2" name="Title 1">
            <a:extLst>
              <a:ext uri="{FF2B5EF4-FFF2-40B4-BE49-F238E27FC236}">
                <a16:creationId xmlns:a16="http://schemas.microsoft.com/office/drawing/2014/main" id="{8642D032-368D-D93D-D1E8-F95900216C7C}"/>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HFrEF</a:t>
            </a:r>
          </a:p>
        </p:txBody>
      </p:sp>
      <p:sp>
        <p:nvSpPr>
          <p:cNvPr id="9" name="TextBox 8">
            <a:extLst>
              <a:ext uri="{FF2B5EF4-FFF2-40B4-BE49-F238E27FC236}">
                <a16:creationId xmlns:a16="http://schemas.microsoft.com/office/drawing/2014/main" id="{D3D93EFA-528E-88EA-508F-F2E9827AAAC4}"/>
              </a:ext>
            </a:extLst>
          </p:cNvPr>
          <p:cNvSpPr txBox="1"/>
          <p:nvPr/>
        </p:nvSpPr>
        <p:spPr>
          <a:xfrm>
            <a:off x="9401742" y="6436155"/>
            <a:ext cx="188384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Packer et al. NEJM 2020</a:t>
            </a:r>
          </a:p>
        </p:txBody>
      </p:sp>
      <p:sp>
        <p:nvSpPr>
          <p:cNvPr id="7" name="Arrow: Down 6">
            <a:extLst>
              <a:ext uri="{FF2B5EF4-FFF2-40B4-BE49-F238E27FC236}">
                <a16:creationId xmlns:a16="http://schemas.microsoft.com/office/drawing/2014/main" id="{C2D8450B-CF53-1913-3F24-446F1B4988F9}"/>
              </a:ext>
            </a:extLst>
          </p:cNvPr>
          <p:cNvSpPr/>
          <p:nvPr/>
        </p:nvSpPr>
        <p:spPr>
          <a:xfrm>
            <a:off x="4483166" y="3429000"/>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7AF0BC1-D65F-E208-D4CE-82784CE1BE62}"/>
              </a:ext>
            </a:extLst>
          </p:cNvPr>
          <p:cNvSpPr txBox="1"/>
          <p:nvPr/>
        </p:nvSpPr>
        <p:spPr>
          <a:xfrm>
            <a:off x="4218620" y="3059668"/>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25% RRR</a:t>
            </a:r>
          </a:p>
        </p:txBody>
      </p:sp>
      <p:sp>
        <p:nvSpPr>
          <p:cNvPr id="16" name="Arrow: Down 15">
            <a:extLst>
              <a:ext uri="{FF2B5EF4-FFF2-40B4-BE49-F238E27FC236}">
                <a16:creationId xmlns:a16="http://schemas.microsoft.com/office/drawing/2014/main" id="{736372DB-D0B5-3A87-16C8-6A7CE2D4DD07}"/>
              </a:ext>
            </a:extLst>
          </p:cNvPr>
          <p:cNvSpPr/>
          <p:nvPr/>
        </p:nvSpPr>
        <p:spPr>
          <a:xfrm>
            <a:off x="10815368" y="4359344"/>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08FDF43-DE04-B62C-6079-4DFE7888C24C}"/>
              </a:ext>
            </a:extLst>
          </p:cNvPr>
          <p:cNvSpPr txBox="1"/>
          <p:nvPr/>
        </p:nvSpPr>
        <p:spPr>
          <a:xfrm>
            <a:off x="10550821" y="3990012"/>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30% RRR</a:t>
            </a:r>
          </a:p>
        </p:txBody>
      </p:sp>
    </p:spTree>
    <p:extLst>
      <p:ext uri="{BB962C8B-B14F-4D97-AF65-F5344CB8AC3E}">
        <p14:creationId xmlns:p14="http://schemas.microsoft.com/office/powerpoint/2010/main" val="2316491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0222-7881-3CDE-A3F8-320F9B636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257F6-9858-5240-28A4-F220E40F3B5E}"/>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Early Initiation and Optimisation in HFrEF</a:t>
            </a:r>
          </a:p>
        </p:txBody>
      </p:sp>
      <p:sp>
        <p:nvSpPr>
          <p:cNvPr id="9" name="TextBox 8">
            <a:extLst>
              <a:ext uri="{FF2B5EF4-FFF2-40B4-BE49-F238E27FC236}">
                <a16:creationId xmlns:a16="http://schemas.microsoft.com/office/drawing/2014/main" id="{73024B7F-1636-5E5F-F655-3E806C77C0D0}"/>
              </a:ext>
            </a:extLst>
          </p:cNvPr>
          <p:cNvSpPr txBox="1"/>
          <p:nvPr/>
        </p:nvSpPr>
        <p:spPr>
          <a:xfrm>
            <a:off x="9518700" y="6312100"/>
            <a:ext cx="2393604" cy="461665"/>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McMurray et al. Circulation 2020</a:t>
            </a:r>
          </a:p>
          <a:p>
            <a:r>
              <a:rPr lang="en-GB" sz="1200" i="1" dirty="0">
                <a:latin typeface="Arial" panose="020B0604020202020204" pitchFamily="34" charset="0"/>
                <a:cs typeface="Arial" panose="020B0604020202020204" pitchFamily="34" charset="0"/>
              </a:rPr>
              <a:t>Greene et al. Circulation 2024</a:t>
            </a:r>
          </a:p>
        </p:txBody>
      </p:sp>
      <p:pic>
        <p:nvPicPr>
          <p:cNvPr id="3" name="Picture 2">
            <a:extLst>
              <a:ext uri="{FF2B5EF4-FFF2-40B4-BE49-F238E27FC236}">
                <a16:creationId xmlns:a16="http://schemas.microsoft.com/office/drawing/2014/main" id="{643EE3F4-4712-54FF-71DD-35D5F4F2B9EC}"/>
              </a:ext>
            </a:extLst>
          </p:cNvPr>
          <p:cNvPicPr>
            <a:picLocks noChangeAspect="1"/>
          </p:cNvPicPr>
          <p:nvPr/>
        </p:nvPicPr>
        <p:blipFill>
          <a:blip r:embed="rId3"/>
          <a:stretch>
            <a:fillRect/>
          </a:stretch>
        </p:blipFill>
        <p:spPr>
          <a:xfrm>
            <a:off x="2221538" y="1425004"/>
            <a:ext cx="7526744" cy="4007991"/>
          </a:xfrm>
          <a:prstGeom prst="rect">
            <a:avLst/>
          </a:prstGeom>
        </p:spPr>
      </p:pic>
      <p:sp>
        <p:nvSpPr>
          <p:cNvPr id="6" name="TextBox 5">
            <a:extLst>
              <a:ext uri="{FF2B5EF4-FFF2-40B4-BE49-F238E27FC236}">
                <a16:creationId xmlns:a16="http://schemas.microsoft.com/office/drawing/2014/main" id="{90207BCA-ED1F-677A-913A-2D9D33757AE5}"/>
              </a:ext>
            </a:extLst>
          </p:cNvPr>
          <p:cNvSpPr txBox="1"/>
          <p:nvPr/>
        </p:nvSpPr>
        <p:spPr>
          <a:xfrm>
            <a:off x="279696" y="5536920"/>
            <a:ext cx="11157010" cy="1131848"/>
          </a:xfrm>
          <a:prstGeom prst="rect">
            <a:avLst/>
          </a:prstGeom>
          <a:noFill/>
        </p:spPr>
        <p:txBody>
          <a:bodyPr wrap="square">
            <a:spAutoFit/>
          </a:bodyPr>
          <a:lstStyle/>
          <a:p>
            <a:pPr algn="ctr">
              <a:lnSpc>
                <a:spcPct val="150000"/>
              </a:lnSpc>
            </a:pPr>
            <a:r>
              <a:rPr lang="en-GB" sz="2400" b="1" dirty="0">
                <a:solidFill>
                  <a:srgbClr val="0E0E0E"/>
                </a:solidFill>
                <a:latin typeface="Arial" panose="020B0604020202020204" pitchFamily="34" charset="0"/>
                <a:cs typeface="Arial" panose="020B0604020202020204" pitchFamily="34" charset="0"/>
              </a:rPr>
              <a:t>Estimated benefit of all 4 drugs 73% RRR in all-cause mortality, NNT 3.9, extend median survival 7-11 years</a:t>
            </a:r>
          </a:p>
        </p:txBody>
      </p:sp>
    </p:spTree>
    <p:extLst>
      <p:ext uri="{BB962C8B-B14F-4D97-AF65-F5344CB8AC3E}">
        <p14:creationId xmlns:p14="http://schemas.microsoft.com/office/powerpoint/2010/main" val="19528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D599A-C67A-1CB0-B821-B93979810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E4918-8A58-1922-1D98-8D55D7AB2C93}"/>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Treatment of Heart Failure is the Same With or Without Diabetes</a:t>
            </a:r>
          </a:p>
        </p:txBody>
      </p:sp>
      <p:sp>
        <p:nvSpPr>
          <p:cNvPr id="8" name="TextBox 7">
            <a:extLst>
              <a:ext uri="{FF2B5EF4-FFF2-40B4-BE49-F238E27FC236}">
                <a16:creationId xmlns:a16="http://schemas.microsoft.com/office/drawing/2014/main" id="{521E7F0E-6AE2-1F07-7FCA-B530EBB3D2EA}"/>
              </a:ext>
            </a:extLst>
          </p:cNvPr>
          <p:cNvSpPr txBox="1"/>
          <p:nvPr/>
        </p:nvSpPr>
        <p:spPr>
          <a:xfrm>
            <a:off x="5250180" y="1224793"/>
            <a:ext cx="1691640" cy="577850"/>
          </a:xfrm>
          <a:prstGeom prst="rect">
            <a:avLst/>
          </a:prstGeom>
          <a:noFill/>
        </p:spPr>
        <p:txBody>
          <a:bodyPr wrap="square" rtlCol="0">
            <a:spAutoFit/>
          </a:bodyPr>
          <a:lstStyle/>
          <a:p>
            <a:pPr algn="ctr">
              <a:lnSpc>
                <a:spcPct val="150000"/>
              </a:lnSpc>
            </a:pPr>
            <a:r>
              <a:rPr lang="en-GB" sz="2400" b="1" i="0" dirty="0">
                <a:solidFill>
                  <a:srgbClr val="0E0E0E"/>
                </a:solidFill>
                <a:effectLst/>
                <a:latin typeface="Arial" panose="020B0604020202020204" pitchFamily="34" charset="0"/>
                <a:cs typeface="Arial" panose="020B0604020202020204" pitchFamily="34" charset="0"/>
              </a:rPr>
              <a:t>HFpEF</a:t>
            </a:r>
          </a:p>
        </p:txBody>
      </p:sp>
      <p:sp>
        <p:nvSpPr>
          <p:cNvPr id="9" name="TextBox 8">
            <a:extLst>
              <a:ext uri="{FF2B5EF4-FFF2-40B4-BE49-F238E27FC236}">
                <a16:creationId xmlns:a16="http://schemas.microsoft.com/office/drawing/2014/main" id="{22E15050-D5F9-D819-9F72-46065CF114D9}"/>
              </a:ext>
            </a:extLst>
          </p:cNvPr>
          <p:cNvSpPr txBox="1"/>
          <p:nvPr/>
        </p:nvSpPr>
        <p:spPr>
          <a:xfrm>
            <a:off x="9401742" y="6436155"/>
            <a:ext cx="1976823"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Kittleson</a:t>
            </a:r>
            <a:r>
              <a:rPr lang="en-GB" sz="1200" i="1" dirty="0">
                <a:latin typeface="Arial" panose="020B0604020202020204" pitchFamily="34" charset="0"/>
                <a:cs typeface="Arial" panose="020B0604020202020204" pitchFamily="34" charset="0"/>
              </a:rPr>
              <a:t> et al. JACC 2023</a:t>
            </a:r>
          </a:p>
        </p:txBody>
      </p:sp>
      <p:pic>
        <p:nvPicPr>
          <p:cNvPr id="10" name="Picture 9">
            <a:extLst>
              <a:ext uri="{FF2B5EF4-FFF2-40B4-BE49-F238E27FC236}">
                <a16:creationId xmlns:a16="http://schemas.microsoft.com/office/drawing/2014/main" id="{1F7214AA-FFA5-B0D2-E13F-DBA66E76BB18}"/>
              </a:ext>
            </a:extLst>
          </p:cNvPr>
          <p:cNvPicPr>
            <a:picLocks noChangeAspect="1"/>
          </p:cNvPicPr>
          <p:nvPr/>
        </p:nvPicPr>
        <p:blipFill>
          <a:blip r:embed="rId3"/>
          <a:stretch>
            <a:fillRect/>
          </a:stretch>
        </p:blipFill>
        <p:spPr>
          <a:xfrm>
            <a:off x="3421112" y="1783349"/>
            <a:ext cx="5378523" cy="4800331"/>
          </a:xfrm>
          <a:prstGeom prst="rect">
            <a:avLst/>
          </a:prstGeom>
        </p:spPr>
      </p:pic>
    </p:spTree>
    <p:extLst>
      <p:ext uri="{BB962C8B-B14F-4D97-AF65-F5344CB8AC3E}">
        <p14:creationId xmlns:p14="http://schemas.microsoft.com/office/powerpoint/2010/main" val="1950303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656EE-44B6-5925-E06D-3078AAB57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AA6BA-119C-856D-8B01-9684A8559009}"/>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HFpEF</a:t>
            </a:r>
          </a:p>
        </p:txBody>
      </p:sp>
      <p:sp>
        <p:nvSpPr>
          <p:cNvPr id="9" name="TextBox 8">
            <a:extLst>
              <a:ext uri="{FF2B5EF4-FFF2-40B4-BE49-F238E27FC236}">
                <a16:creationId xmlns:a16="http://schemas.microsoft.com/office/drawing/2014/main" id="{36E42967-94F1-1069-6554-5568015B20AC}"/>
              </a:ext>
            </a:extLst>
          </p:cNvPr>
          <p:cNvSpPr txBox="1"/>
          <p:nvPr/>
        </p:nvSpPr>
        <p:spPr>
          <a:xfrm>
            <a:off x="9401742" y="6436155"/>
            <a:ext cx="180690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Anker et al. NEJM 2021</a:t>
            </a:r>
          </a:p>
        </p:txBody>
      </p:sp>
      <p:pic>
        <p:nvPicPr>
          <p:cNvPr id="3" name="Picture 2">
            <a:extLst>
              <a:ext uri="{FF2B5EF4-FFF2-40B4-BE49-F238E27FC236}">
                <a16:creationId xmlns:a16="http://schemas.microsoft.com/office/drawing/2014/main" id="{B4FDDF57-1903-FD5E-C6B4-1F40C94BA4EF}"/>
              </a:ext>
            </a:extLst>
          </p:cNvPr>
          <p:cNvPicPr>
            <a:picLocks noChangeAspect="1"/>
          </p:cNvPicPr>
          <p:nvPr/>
        </p:nvPicPr>
        <p:blipFill>
          <a:blip r:embed="rId3"/>
          <a:srcRect b="54109"/>
          <a:stretch/>
        </p:blipFill>
        <p:spPr>
          <a:xfrm>
            <a:off x="2946643" y="1308962"/>
            <a:ext cx="6298714" cy="5335080"/>
          </a:xfrm>
          <a:prstGeom prst="rect">
            <a:avLst/>
          </a:prstGeom>
        </p:spPr>
      </p:pic>
    </p:spTree>
    <p:extLst>
      <p:ext uri="{BB962C8B-B14F-4D97-AF65-F5344CB8AC3E}">
        <p14:creationId xmlns:p14="http://schemas.microsoft.com/office/powerpoint/2010/main" val="3530171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75AB-0222-71E0-7D57-0A7A24082D4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1D457E3-5C1F-276A-5B9A-241F746B02CA}"/>
              </a:ext>
            </a:extLst>
          </p:cNvPr>
          <p:cNvPicPr>
            <a:picLocks noChangeAspect="1"/>
          </p:cNvPicPr>
          <p:nvPr/>
        </p:nvPicPr>
        <p:blipFill>
          <a:blip r:embed="rId3"/>
          <a:stretch>
            <a:fillRect/>
          </a:stretch>
        </p:blipFill>
        <p:spPr>
          <a:xfrm>
            <a:off x="5968193" y="2448946"/>
            <a:ext cx="6071407" cy="3420226"/>
          </a:xfrm>
          <a:prstGeom prst="rect">
            <a:avLst/>
          </a:prstGeom>
        </p:spPr>
      </p:pic>
      <p:pic>
        <p:nvPicPr>
          <p:cNvPr id="8" name="Picture 7">
            <a:extLst>
              <a:ext uri="{FF2B5EF4-FFF2-40B4-BE49-F238E27FC236}">
                <a16:creationId xmlns:a16="http://schemas.microsoft.com/office/drawing/2014/main" id="{39254AB1-C975-6CD2-1C18-3D21FC9FE0DA}"/>
              </a:ext>
            </a:extLst>
          </p:cNvPr>
          <p:cNvPicPr>
            <a:picLocks noChangeAspect="1"/>
          </p:cNvPicPr>
          <p:nvPr/>
        </p:nvPicPr>
        <p:blipFill>
          <a:blip r:embed="rId4"/>
          <a:stretch>
            <a:fillRect/>
          </a:stretch>
        </p:blipFill>
        <p:spPr>
          <a:xfrm>
            <a:off x="152400" y="2440172"/>
            <a:ext cx="5702328" cy="3429000"/>
          </a:xfrm>
          <a:prstGeom prst="rect">
            <a:avLst/>
          </a:prstGeom>
        </p:spPr>
      </p:pic>
      <p:sp>
        <p:nvSpPr>
          <p:cNvPr id="2" name="Title 1">
            <a:extLst>
              <a:ext uri="{FF2B5EF4-FFF2-40B4-BE49-F238E27FC236}">
                <a16:creationId xmlns:a16="http://schemas.microsoft.com/office/drawing/2014/main" id="{ABA72FA2-1C68-52D4-B574-05D755248BAE}"/>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HFpEF</a:t>
            </a:r>
          </a:p>
        </p:txBody>
      </p:sp>
      <p:sp>
        <p:nvSpPr>
          <p:cNvPr id="9" name="TextBox 8">
            <a:extLst>
              <a:ext uri="{FF2B5EF4-FFF2-40B4-BE49-F238E27FC236}">
                <a16:creationId xmlns:a16="http://schemas.microsoft.com/office/drawing/2014/main" id="{C1258889-B7D0-2571-9D73-0A70F45F95A3}"/>
              </a:ext>
            </a:extLst>
          </p:cNvPr>
          <p:cNvSpPr txBox="1"/>
          <p:nvPr/>
        </p:nvSpPr>
        <p:spPr>
          <a:xfrm>
            <a:off x="9401742" y="6436155"/>
            <a:ext cx="180690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Anker et al. NEJM 2021</a:t>
            </a:r>
          </a:p>
        </p:txBody>
      </p:sp>
      <p:sp>
        <p:nvSpPr>
          <p:cNvPr id="4" name="Arrow: Down 3">
            <a:extLst>
              <a:ext uri="{FF2B5EF4-FFF2-40B4-BE49-F238E27FC236}">
                <a16:creationId xmlns:a16="http://schemas.microsoft.com/office/drawing/2014/main" id="{65751E83-BA01-48FF-131A-A3A99076CA7A}"/>
              </a:ext>
            </a:extLst>
          </p:cNvPr>
          <p:cNvSpPr/>
          <p:nvPr/>
        </p:nvSpPr>
        <p:spPr>
          <a:xfrm>
            <a:off x="4546961" y="1880947"/>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96F71FD-BED7-3057-0FEB-3803A19278F4}"/>
              </a:ext>
            </a:extLst>
          </p:cNvPr>
          <p:cNvSpPr txBox="1"/>
          <p:nvPr/>
        </p:nvSpPr>
        <p:spPr>
          <a:xfrm>
            <a:off x="4282413" y="1511615"/>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21% RRR</a:t>
            </a:r>
          </a:p>
        </p:txBody>
      </p:sp>
      <p:sp>
        <p:nvSpPr>
          <p:cNvPr id="6" name="Arrow: Down 5">
            <a:extLst>
              <a:ext uri="{FF2B5EF4-FFF2-40B4-BE49-F238E27FC236}">
                <a16:creationId xmlns:a16="http://schemas.microsoft.com/office/drawing/2014/main" id="{984D24C6-A43B-72C7-08ED-2DC4E6F60B88}"/>
              </a:ext>
            </a:extLst>
          </p:cNvPr>
          <p:cNvSpPr/>
          <p:nvPr/>
        </p:nvSpPr>
        <p:spPr>
          <a:xfrm>
            <a:off x="10279920" y="1880947"/>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4FFC22E-B6C5-A591-0D36-AEC76F3B5EF6}"/>
              </a:ext>
            </a:extLst>
          </p:cNvPr>
          <p:cNvSpPr txBox="1"/>
          <p:nvPr/>
        </p:nvSpPr>
        <p:spPr>
          <a:xfrm>
            <a:off x="10015371" y="1511615"/>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27% RRR</a:t>
            </a:r>
          </a:p>
        </p:txBody>
      </p:sp>
    </p:spTree>
    <p:extLst>
      <p:ext uri="{BB962C8B-B14F-4D97-AF65-F5344CB8AC3E}">
        <p14:creationId xmlns:p14="http://schemas.microsoft.com/office/powerpoint/2010/main" val="3994560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8B262-5A6D-6F3C-9D8D-54F6753AB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24865-205C-408F-96A9-27945B144317}"/>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HFpEF</a:t>
            </a:r>
          </a:p>
        </p:txBody>
      </p:sp>
      <p:sp>
        <p:nvSpPr>
          <p:cNvPr id="9" name="TextBox 8">
            <a:extLst>
              <a:ext uri="{FF2B5EF4-FFF2-40B4-BE49-F238E27FC236}">
                <a16:creationId xmlns:a16="http://schemas.microsoft.com/office/drawing/2014/main" id="{EF516D3F-A20F-DC45-3DFB-AEF8CD7BB02C}"/>
              </a:ext>
            </a:extLst>
          </p:cNvPr>
          <p:cNvSpPr txBox="1"/>
          <p:nvPr/>
        </p:nvSpPr>
        <p:spPr>
          <a:xfrm>
            <a:off x="9401742" y="6436155"/>
            <a:ext cx="2010487"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Solomon et al. NEJM 2022</a:t>
            </a:r>
          </a:p>
        </p:txBody>
      </p:sp>
      <p:pic>
        <p:nvPicPr>
          <p:cNvPr id="1026" name="Picture 2" descr="Visual Abstract">
            <a:extLst>
              <a:ext uri="{FF2B5EF4-FFF2-40B4-BE49-F238E27FC236}">
                <a16:creationId xmlns:a16="http://schemas.microsoft.com/office/drawing/2014/main" id="{700CED75-1623-595F-A6D0-3231FBC276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822"/>
          <a:stretch/>
        </p:blipFill>
        <p:spPr bwMode="auto">
          <a:xfrm>
            <a:off x="3087467" y="1342418"/>
            <a:ext cx="6207950" cy="497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824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5BEA-B0A3-DDC8-3918-E16ABE8FD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85BC4-118A-9B67-5CAA-218F9BDE0C9C}"/>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in HFpEF</a:t>
            </a:r>
          </a:p>
        </p:txBody>
      </p:sp>
      <p:sp>
        <p:nvSpPr>
          <p:cNvPr id="9" name="TextBox 8">
            <a:extLst>
              <a:ext uri="{FF2B5EF4-FFF2-40B4-BE49-F238E27FC236}">
                <a16:creationId xmlns:a16="http://schemas.microsoft.com/office/drawing/2014/main" id="{E8841B60-EE9B-8CB7-29C2-15C103A9707C}"/>
              </a:ext>
            </a:extLst>
          </p:cNvPr>
          <p:cNvSpPr txBox="1"/>
          <p:nvPr/>
        </p:nvSpPr>
        <p:spPr>
          <a:xfrm>
            <a:off x="9401742" y="6436155"/>
            <a:ext cx="2010487"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Solomon et al. NEJM 2022</a:t>
            </a:r>
          </a:p>
        </p:txBody>
      </p:sp>
      <p:pic>
        <p:nvPicPr>
          <p:cNvPr id="3" name="Picture 2">
            <a:extLst>
              <a:ext uri="{FF2B5EF4-FFF2-40B4-BE49-F238E27FC236}">
                <a16:creationId xmlns:a16="http://schemas.microsoft.com/office/drawing/2014/main" id="{EB8F3E09-65E0-E120-B2D9-768BB9998B94}"/>
              </a:ext>
            </a:extLst>
          </p:cNvPr>
          <p:cNvPicPr>
            <a:picLocks noChangeAspect="1"/>
          </p:cNvPicPr>
          <p:nvPr/>
        </p:nvPicPr>
        <p:blipFill>
          <a:blip r:embed="rId3"/>
          <a:srcRect b="50732"/>
          <a:stretch/>
        </p:blipFill>
        <p:spPr>
          <a:xfrm>
            <a:off x="616688" y="1880947"/>
            <a:ext cx="10628827" cy="3892532"/>
          </a:xfrm>
          <a:prstGeom prst="rect">
            <a:avLst/>
          </a:prstGeom>
        </p:spPr>
      </p:pic>
      <p:sp>
        <p:nvSpPr>
          <p:cNvPr id="4" name="Arrow: Down 3">
            <a:extLst>
              <a:ext uri="{FF2B5EF4-FFF2-40B4-BE49-F238E27FC236}">
                <a16:creationId xmlns:a16="http://schemas.microsoft.com/office/drawing/2014/main" id="{0E5D6B0D-A48E-31B2-B8BF-3E7C37E3D406}"/>
              </a:ext>
            </a:extLst>
          </p:cNvPr>
          <p:cNvSpPr/>
          <p:nvPr/>
        </p:nvSpPr>
        <p:spPr>
          <a:xfrm>
            <a:off x="4546961" y="1880947"/>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5D59771-87FC-D5EB-9AED-715732CBF5F6}"/>
              </a:ext>
            </a:extLst>
          </p:cNvPr>
          <p:cNvSpPr txBox="1"/>
          <p:nvPr/>
        </p:nvSpPr>
        <p:spPr>
          <a:xfrm>
            <a:off x="4282414" y="1511615"/>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18% RRR</a:t>
            </a:r>
          </a:p>
        </p:txBody>
      </p:sp>
      <p:sp>
        <p:nvSpPr>
          <p:cNvPr id="6" name="Arrow: Down 5">
            <a:extLst>
              <a:ext uri="{FF2B5EF4-FFF2-40B4-BE49-F238E27FC236}">
                <a16:creationId xmlns:a16="http://schemas.microsoft.com/office/drawing/2014/main" id="{8222F503-552D-3BEC-7CE5-1D1184BB0BC6}"/>
              </a:ext>
            </a:extLst>
          </p:cNvPr>
          <p:cNvSpPr/>
          <p:nvPr/>
        </p:nvSpPr>
        <p:spPr>
          <a:xfrm>
            <a:off x="10279920" y="1880947"/>
            <a:ext cx="681496" cy="768902"/>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5E75F42-E8D7-04E8-FD60-893BDE20AE08}"/>
              </a:ext>
            </a:extLst>
          </p:cNvPr>
          <p:cNvSpPr txBox="1"/>
          <p:nvPr/>
        </p:nvSpPr>
        <p:spPr>
          <a:xfrm>
            <a:off x="10015372" y="1511615"/>
            <a:ext cx="1210589" cy="369332"/>
          </a:xfrm>
          <a:prstGeom prst="rect">
            <a:avLst/>
          </a:prstGeom>
          <a:noFill/>
        </p:spPr>
        <p:txBody>
          <a:bodyPr wrap="none" rtlCol="0">
            <a:spAutoFit/>
          </a:bodyPr>
          <a:lstStyle/>
          <a:p>
            <a:pPr algn="ctr"/>
            <a:r>
              <a:rPr lang="en-GB" b="1" dirty="0">
                <a:latin typeface="Arial" panose="020B0604020202020204" pitchFamily="34" charset="0"/>
                <a:cs typeface="Arial" panose="020B0604020202020204" pitchFamily="34" charset="0"/>
              </a:rPr>
              <a:t>21% RRR</a:t>
            </a:r>
          </a:p>
        </p:txBody>
      </p:sp>
    </p:spTree>
    <p:extLst>
      <p:ext uri="{BB962C8B-B14F-4D97-AF65-F5344CB8AC3E}">
        <p14:creationId xmlns:p14="http://schemas.microsoft.com/office/powerpoint/2010/main" val="1598026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30B0-2B89-CA54-E572-1604226E6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709BB-E938-3928-860C-7DC2BC881467}"/>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Consistent Beneficial Effects Irrespective of Diabetes Status: SGLT2 Inhibitors</a:t>
            </a:r>
          </a:p>
        </p:txBody>
      </p:sp>
      <p:sp>
        <p:nvSpPr>
          <p:cNvPr id="9" name="TextBox 8">
            <a:extLst>
              <a:ext uri="{FF2B5EF4-FFF2-40B4-BE49-F238E27FC236}">
                <a16:creationId xmlns:a16="http://schemas.microsoft.com/office/drawing/2014/main" id="{143FF6C9-79A2-786D-51C0-4B9FDBFB258C}"/>
              </a:ext>
            </a:extLst>
          </p:cNvPr>
          <p:cNvSpPr txBox="1"/>
          <p:nvPr/>
        </p:nvSpPr>
        <p:spPr>
          <a:xfrm>
            <a:off x="9401742" y="6436155"/>
            <a:ext cx="2437590"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Vaduganathan</a:t>
            </a:r>
            <a:r>
              <a:rPr lang="en-GB" sz="1200" i="1" dirty="0">
                <a:latin typeface="Arial" panose="020B0604020202020204" pitchFamily="34" charset="0"/>
                <a:cs typeface="Arial" panose="020B0604020202020204" pitchFamily="34" charset="0"/>
              </a:rPr>
              <a:t> et al. Lancet 2022</a:t>
            </a:r>
          </a:p>
        </p:txBody>
      </p:sp>
      <p:pic>
        <p:nvPicPr>
          <p:cNvPr id="3" name="Picture 2">
            <a:extLst>
              <a:ext uri="{FF2B5EF4-FFF2-40B4-BE49-F238E27FC236}">
                <a16:creationId xmlns:a16="http://schemas.microsoft.com/office/drawing/2014/main" id="{F8A04A28-E78C-0D62-0355-33FE36BCFA6B}"/>
              </a:ext>
            </a:extLst>
          </p:cNvPr>
          <p:cNvPicPr>
            <a:picLocks noChangeAspect="1"/>
          </p:cNvPicPr>
          <p:nvPr/>
        </p:nvPicPr>
        <p:blipFill>
          <a:blip r:embed="rId3"/>
          <a:srcRect r="50000" b="63500"/>
          <a:stretch/>
        </p:blipFill>
        <p:spPr>
          <a:xfrm>
            <a:off x="2207851" y="1467977"/>
            <a:ext cx="6798989" cy="4968178"/>
          </a:xfrm>
          <a:prstGeom prst="rect">
            <a:avLst/>
          </a:prstGeom>
        </p:spPr>
      </p:pic>
      <p:sp>
        <p:nvSpPr>
          <p:cNvPr id="5" name="Rectangle 4">
            <a:extLst>
              <a:ext uri="{FF2B5EF4-FFF2-40B4-BE49-F238E27FC236}">
                <a16:creationId xmlns:a16="http://schemas.microsoft.com/office/drawing/2014/main" id="{501E1836-26F7-193D-7C84-DFF16CE61EDF}"/>
              </a:ext>
            </a:extLst>
          </p:cNvPr>
          <p:cNvSpPr/>
          <p:nvPr/>
        </p:nvSpPr>
        <p:spPr>
          <a:xfrm>
            <a:off x="2207851" y="5963780"/>
            <a:ext cx="3152819" cy="2769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9647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39E2F-2986-917C-6E42-336FBD14F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9191A-BD23-6F32-CB33-87DC8F8A8552}"/>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SGLT2i Can Be Used in Acutely Hospitalised Patients</a:t>
            </a:r>
          </a:p>
        </p:txBody>
      </p:sp>
      <p:sp>
        <p:nvSpPr>
          <p:cNvPr id="9" name="TextBox 8">
            <a:extLst>
              <a:ext uri="{FF2B5EF4-FFF2-40B4-BE49-F238E27FC236}">
                <a16:creationId xmlns:a16="http://schemas.microsoft.com/office/drawing/2014/main" id="{52985147-5D7F-C536-F45C-C68C1CF2F251}"/>
              </a:ext>
            </a:extLst>
          </p:cNvPr>
          <p:cNvSpPr txBox="1"/>
          <p:nvPr/>
        </p:nvSpPr>
        <p:spPr>
          <a:xfrm>
            <a:off x="10060961" y="6298607"/>
            <a:ext cx="1963102" cy="461665"/>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Bhatt et al. Lancet 2020</a:t>
            </a:r>
          </a:p>
          <a:p>
            <a:r>
              <a:rPr lang="en-GB" sz="1200" i="1" dirty="0">
                <a:latin typeface="Arial" panose="020B0604020202020204" pitchFamily="34" charset="0"/>
                <a:cs typeface="Arial" panose="020B0604020202020204" pitchFamily="34" charset="0"/>
              </a:rPr>
              <a:t>Voors et al. Nat Med 2022</a:t>
            </a:r>
          </a:p>
        </p:txBody>
      </p:sp>
      <p:pic>
        <p:nvPicPr>
          <p:cNvPr id="4" name="Picture 3">
            <a:extLst>
              <a:ext uri="{FF2B5EF4-FFF2-40B4-BE49-F238E27FC236}">
                <a16:creationId xmlns:a16="http://schemas.microsoft.com/office/drawing/2014/main" id="{F2920C72-06D8-7040-31E0-B4AE679E026B}"/>
              </a:ext>
            </a:extLst>
          </p:cNvPr>
          <p:cNvPicPr>
            <a:picLocks noChangeAspect="1"/>
          </p:cNvPicPr>
          <p:nvPr/>
        </p:nvPicPr>
        <p:blipFill>
          <a:blip r:embed="rId3"/>
          <a:stretch>
            <a:fillRect/>
          </a:stretch>
        </p:blipFill>
        <p:spPr>
          <a:xfrm>
            <a:off x="188237" y="1224793"/>
            <a:ext cx="5125857" cy="4097268"/>
          </a:xfrm>
          <a:prstGeom prst="rect">
            <a:avLst/>
          </a:prstGeom>
        </p:spPr>
      </p:pic>
      <p:pic>
        <p:nvPicPr>
          <p:cNvPr id="6" name="Picture 5">
            <a:extLst>
              <a:ext uri="{FF2B5EF4-FFF2-40B4-BE49-F238E27FC236}">
                <a16:creationId xmlns:a16="http://schemas.microsoft.com/office/drawing/2014/main" id="{54417CCC-C810-5A3E-700E-AA591F4A848A}"/>
              </a:ext>
            </a:extLst>
          </p:cNvPr>
          <p:cNvPicPr>
            <a:picLocks noChangeAspect="1"/>
          </p:cNvPicPr>
          <p:nvPr/>
        </p:nvPicPr>
        <p:blipFill>
          <a:blip r:embed="rId4"/>
          <a:stretch>
            <a:fillRect/>
          </a:stretch>
        </p:blipFill>
        <p:spPr>
          <a:xfrm>
            <a:off x="5634464" y="1402097"/>
            <a:ext cx="6395225" cy="3742660"/>
          </a:xfrm>
          <a:prstGeom prst="rect">
            <a:avLst/>
          </a:prstGeom>
        </p:spPr>
      </p:pic>
      <p:sp>
        <p:nvSpPr>
          <p:cNvPr id="7" name="TextBox 6">
            <a:extLst>
              <a:ext uri="{FF2B5EF4-FFF2-40B4-BE49-F238E27FC236}">
                <a16:creationId xmlns:a16="http://schemas.microsoft.com/office/drawing/2014/main" id="{F8630A12-7C6F-10CC-5576-74A4246E65BC}"/>
              </a:ext>
            </a:extLst>
          </p:cNvPr>
          <p:cNvSpPr txBox="1"/>
          <p:nvPr/>
        </p:nvSpPr>
        <p:spPr>
          <a:xfrm>
            <a:off x="95694" y="5308104"/>
            <a:ext cx="5411971" cy="1200329"/>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SOLOIST-WHF (sotagliflozin, T2D only)</a:t>
            </a:r>
          </a:p>
          <a:p>
            <a:pPr algn="ctr"/>
            <a:r>
              <a:rPr lang="en-GB" b="1" dirty="0">
                <a:latin typeface="Arial" panose="020B0604020202020204" pitchFamily="34" charset="0"/>
                <a:cs typeface="Arial" panose="020B0604020202020204" pitchFamily="34" charset="0"/>
              </a:rPr>
              <a:t>33% RRR </a:t>
            </a:r>
            <a:r>
              <a:rPr lang="en-GB" dirty="0">
                <a:latin typeface="Arial" panose="020B0604020202020204" pitchFamily="34" charset="0"/>
                <a:cs typeface="Arial" panose="020B0604020202020204" pitchFamily="34" charset="0"/>
              </a:rPr>
              <a:t>(total number of deaths from cardiovascular causes and hospitalizations and urgent visits for heart failure)</a:t>
            </a:r>
          </a:p>
        </p:txBody>
      </p:sp>
      <p:sp>
        <p:nvSpPr>
          <p:cNvPr id="8" name="TextBox 7">
            <a:extLst>
              <a:ext uri="{FF2B5EF4-FFF2-40B4-BE49-F238E27FC236}">
                <a16:creationId xmlns:a16="http://schemas.microsoft.com/office/drawing/2014/main" id="{3A5F1DEF-6116-2394-6A5A-3B85EEE60FE4}"/>
              </a:ext>
            </a:extLst>
          </p:cNvPr>
          <p:cNvSpPr txBox="1"/>
          <p:nvPr/>
        </p:nvSpPr>
        <p:spPr>
          <a:xfrm>
            <a:off x="6126090" y="5308103"/>
            <a:ext cx="5411971" cy="646331"/>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EMPULSE (</a:t>
            </a:r>
            <a:r>
              <a:rPr lang="en-GB" b="1" dirty="0" err="1">
                <a:latin typeface="Arial" panose="020B0604020202020204" pitchFamily="34" charset="0"/>
                <a:cs typeface="Arial" panose="020B0604020202020204" pitchFamily="34" charset="0"/>
              </a:rPr>
              <a:t>empaagliflozin</a:t>
            </a:r>
            <a:r>
              <a:rPr lang="en-GB" b="1" dirty="0">
                <a:latin typeface="Arial" panose="020B0604020202020204" pitchFamily="34" charset="0"/>
                <a:cs typeface="Arial" panose="020B0604020202020204" pitchFamily="34" charset="0"/>
              </a:rPr>
              <a:t>, 45% T2D)</a:t>
            </a:r>
          </a:p>
          <a:p>
            <a:pPr algn="ctr"/>
            <a:r>
              <a:rPr lang="en-GB" b="1" dirty="0">
                <a:latin typeface="Arial" panose="020B0604020202020204" pitchFamily="34" charset="0"/>
                <a:cs typeface="Arial" panose="020B0604020202020204" pitchFamily="34" charset="0"/>
              </a:rPr>
              <a:t>36% RRR </a:t>
            </a:r>
            <a:r>
              <a:rPr lang="en-GB" dirty="0">
                <a:latin typeface="Arial" panose="020B0604020202020204" pitchFamily="34" charset="0"/>
                <a:cs typeface="Arial" panose="020B0604020202020204" pitchFamily="34" charset="0"/>
              </a:rPr>
              <a:t>more likely to benefit with SGLT2i</a:t>
            </a:r>
          </a:p>
        </p:txBody>
      </p:sp>
    </p:spTree>
    <p:extLst>
      <p:ext uri="{BB962C8B-B14F-4D97-AF65-F5344CB8AC3E}">
        <p14:creationId xmlns:p14="http://schemas.microsoft.com/office/powerpoint/2010/main" val="615921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795"/>
            <a:ext cx="12192000" cy="1518445"/>
          </a:xfrm>
          <a:solidFill>
            <a:schemeClr val="accent1"/>
          </a:solidFill>
        </p:spPr>
        <p:txBody>
          <a:bodyPr/>
          <a:lstStyle/>
          <a:p>
            <a:pPr algn="ctr"/>
            <a:r>
              <a:rPr lang="en-GB" dirty="0">
                <a:solidFill>
                  <a:schemeClr val="bg1"/>
                </a:solidFill>
                <a:latin typeface="Arial" panose="020B0604020202020204" pitchFamily="34" charset="0"/>
                <a:cs typeface="Arial" panose="020B0604020202020204" pitchFamily="34" charset="0"/>
              </a:rPr>
              <a:t>SGLT2 Inhibitors – Exacerbating the Outcome Gap</a:t>
            </a:r>
          </a:p>
        </p:txBody>
      </p:sp>
      <p:sp>
        <p:nvSpPr>
          <p:cNvPr id="3" name="TextBox 2">
            <a:extLst>
              <a:ext uri="{FF2B5EF4-FFF2-40B4-BE49-F238E27FC236}">
                <a16:creationId xmlns:a16="http://schemas.microsoft.com/office/drawing/2014/main" id="{9AA1B282-AB2F-4982-AFF7-3AF10EFA921D}"/>
              </a:ext>
            </a:extLst>
          </p:cNvPr>
          <p:cNvSpPr txBox="1"/>
          <p:nvPr/>
        </p:nvSpPr>
        <p:spPr>
          <a:xfrm>
            <a:off x="629393" y="2588820"/>
            <a:ext cx="2164375"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No Diabetes</a:t>
            </a:r>
          </a:p>
        </p:txBody>
      </p:sp>
      <p:sp>
        <p:nvSpPr>
          <p:cNvPr id="6" name="TextBox 5">
            <a:extLst>
              <a:ext uri="{FF2B5EF4-FFF2-40B4-BE49-F238E27FC236}">
                <a16:creationId xmlns:a16="http://schemas.microsoft.com/office/drawing/2014/main" id="{13CD933F-BA6E-45AC-B020-A8E20BE41538}"/>
              </a:ext>
            </a:extLst>
          </p:cNvPr>
          <p:cNvSpPr txBox="1"/>
          <p:nvPr/>
        </p:nvSpPr>
        <p:spPr>
          <a:xfrm>
            <a:off x="3513118" y="2588820"/>
            <a:ext cx="2815194"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ACEI/ARB/ARNI</a:t>
            </a:r>
          </a:p>
        </p:txBody>
      </p:sp>
      <p:sp>
        <p:nvSpPr>
          <p:cNvPr id="7" name="TextBox 6">
            <a:extLst>
              <a:ext uri="{FF2B5EF4-FFF2-40B4-BE49-F238E27FC236}">
                <a16:creationId xmlns:a16="http://schemas.microsoft.com/office/drawing/2014/main" id="{BB9F94BB-B7A4-4A2B-B534-220960A88A76}"/>
              </a:ext>
            </a:extLst>
          </p:cNvPr>
          <p:cNvSpPr txBox="1"/>
          <p:nvPr/>
        </p:nvSpPr>
        <p:spPr>
          <a:xfrm>
            <a:off x="6536130" y="2588820"/>
            <a:ext cx="2242922"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Beta-Blocker</a:t>
            </a:r>
          </a:p>
        </p:txBody>
      </p:sp>
      <p:sp>
        <p:nvSpPr>
          <p:cNvPr id="9" name="TextBox 8">
            <a:extLst>
              <a:ext uri="{FF2B5EF4-FFF2-40B4-BE49-F238E27FC236}">
                <a16:creationId xmlns:a16="http://schemas.microsoft.com/office/drawing/2014/main" id="{5BC79F68-66FC-40A3-AD19-D1C4D0E90EA1}"/>
              </a:ext>
            </a:extLst>
          </p:cNvPr>
          <p:cNvSpPr txBox="1"/>
          <p:nvPr/>
        </p:nvSpPr>
        <p:spPr>
          <a:xfrm>
            <a:off x="8986871" y="2588820"/>
            <a:ext cx="982961"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MRA</a:t>
            </a:r>
          </a:p>
        </p:txBody>
      </p:sp>
      <p:sp>
        <p:nvSpPr>
          <p:cNvPr id="10" name="TextBox 9">
            <a:extLst>
              <a:ext uri="{FF2B5EF4-FFF2-40B4-BE49-F238E27FC236}">
                <a16:creationId xmlns:a16="http://schemas.microsoft.com/office/drawing/2014/main" id="{BC7C8229-ADB9-4BBB-90F0-406E552440ED}"/>
              </a:ext>
            </a:extLst>
          </p:cNvPr>
          <p:cNvSpPr txBox="1"/>
          <p:nvPr/>
        </p:nvSpPr>
        <p:spPr>
          <a:xfrm>
            <a:off x="10177651" y="2588820"/>
            <a:ext cx="1376274"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SGLT2i</a:t>
            </a:r>
          </a:p>
        </p:txBody>
      </p:sp>
      <p:sp>
        <p:nvSpPr>
          <p:cNvPr id="11" name="TextBox 10">
            <a:extLst>
              <a:ext uri="{FF2B5EF4-FFF2-40B4-BE49-F238E27FC236}">
                <a16:creationId xmlns:a16="http://schemas.microsoft.com/office/drawing/2014/main" id="{21DC9ACB-D2D1-429E-95D9-55D69C8A6A57}"/>
              </a:ext>
            </a:extLst>
          </p:cNvPr>
          <p:cNvSpPr txBox="1"/>
          <p:nvPr/>
        </p:nvSpPr>
        <p:spPr>
          <a:xfrm>
            <a:off x="629393" y="3710048"/>
            <a:ext cx="2784160"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Type 2 Diabetes</a:t>
            </a:r>
          </a:p>
        </p:txBody>
      </p:sp>
      <p:sp>
        <p:nvSpPr>
          <p:cNvPr id="12" name="TextBox 11">
            <a:extLst>
              <a:ext uri="{FF2B5EF4-FFF2-40B4-BE49-F238E27FC236}">
                <a16:creationId xmlns:a16="http://schemas.microsoft.com/office/drawing/2014/main" id="{75DACDB7-4C2A-4ADC-BC83-255811EA253E}"/>
              </a:ext>
            </a:extLst>
          </p:cNvPr>
          <p:cNvSpPr txBox="1"/>
          <p:nvPr/>
        </p:nvSpPr>
        <p:spPr>
          <a:xfrm>
            <a:off x="3513118" y="3710048"/>
            <a:ext cx="2815194"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ACEI/ARB/ARNI</a:t>
            </a:r>
          </a:p>
        </p:txBody>
      </p:sp>
      <p:sp>
        <p:nvSpPr>
          <p:cNvPr id="13" name="TextBox 12">
            <a:extLst>
              <a:ext uri="{FF2B5EF4-FFF2-40B4-BE49-F238E27FC236}">
                <a16:creationId xmlns:a16="http://schemas.microsoft.com/office/drawing/2014/main" id="{AD1DDDAA-0029-4566-9B64-79FF21D08418}"/>
              </a:ext>
            </a:extLst>
          </p:cNvPr>
          <p:cNvSpPr txBox="1"/>
          <p:nvPr/>
        </p:nvSpPr>
        <p:spPr>
          <a:xfrm>
            <a:off x="6536130" y="3710048"/>
            <a:ext cx="2242922"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Beta-Blocker</a:t>
            </a:r>
          </a:p>
        </p:txBody>
      </p:sp>
      <p:sp>
        <p:nvSpPr>
          <p:cNvPr id="14" name="TextBox 13">
            <a:extLst>
              <a:ext uri="{FF2B5EF4-FFF2-40B4-BE49-F238E27FC236}">
                <a16:creationId xmlns:a16="http://schemas.microsoft.com/office/drawing/2014/main" id="{4A4C6E9A-6362-43B3-97FD-853BF8A4437D}"/>
              </a:ext>
            </a:extLst>
          </p:cNvPr>
          <p:cNvSpPr txBox="1"/>
          <p:nvPr/>
        </p:nvSpPr>
        <p:spPr>
          <a:xfrm>
            <a:off x="8986871" y="3710048"/>
            <a:ext cx="982961"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MRA</a:t>
            </a:r>
          </a:p>
        </p:txBody>
      </p:sp>
      <p:sp>
        <p:nvSpPr>
          <p:cNvPr id="15" name="TextBox 14">
            <a:extLst>
              <a:ext uri="{FF2B5EF4-FFF2-40B4-BE49-F238E27FC236}">
                <a16:creationId xmlns:a16="http://schemas.microsoft.com/office/drawing/2014/main" id="{46CCBA09-0F3E-456D-B241-E7823A76F36A}"/>
              </a:ext>
            </a:extLst>
          </p:cNvPr>
          <p:cNvSpPr txBox="1"/>
          <p:nvPr/>
        </p:nvSpPr>
        <p:spPr>
          <a:xfrm>
            <a:off x="10177651" y="3710048"/>
            <a:ext cx="1376274"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SGLT2i</a:t>
            </a:r>
          </a:p>
        </p:txBody>
      </p:sp>
      <p:sp>
        <p:nvSpPr>
          <p:cNvPr id="16" name="TextBox 15">
            <a:extLst>
              <a:ext uri="{FF2B5EF4-FFF2-40B4-BE49-F238E27FC236}">
                <a16:creationId xmlns:a16="http://schemas.microsoft.com/office/drawing/2014/main" id="{322D0D6A-59F6-4627-96A1-806830E0DF33}"/>
              </a:ext>
            </a:extLst>
          </p:cNvPr>
          <p:cNvSpPr txBox="1"/>
          <p:nvPr/>
        </p:nvSpPr>
        <p:spPr>
          <a:xfrm>
            <a:off x="629393" y="4831277"/>
            <a:ext cx="2784160"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Type 1 Diabetes</a:t>
            </a:r>
          </a:p>
        </p:txBody>
      </p:sp>
      <p:sp>
        <p:nvSpPr>
          <p:cNvPr id="17" name="TextBox 16">
            <a:extLst>
              <a:ext uri="{FF2B5EF4-FFF2-40B4-BE49-F238E27FC236}">
                <a16:creationId xmlns:a16="http://schemas.microsoft.com/office/drawing/2014/main" id="{73150F57-F257-4F41-93C2-6D7901BF52C4}"/>
              </a:ext>
            </a:extLst>
          </p:cNvPr>
          <p:cNvSpPr txBox="1"/>
          <p:nvPr/>
        </p:nvSpPr>
        <p:spPr>
          <a:xfrm>
            <a:off x="3513118" y="4831277"/>
            <a:ext cx="2815194"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ACEI/ARB/ARNI</a:t>
            </a:r>
          </a:p>
        </p:txBody>
      </p:sp>
      <p:sp>
        <p:nvSpPr>
          <p:cNvPr id="18" name="TextBox 17">
            <a:extLst>
              <a:ext uri="{FF2B5EF4-FFF2-40B4-BE49-F238E27FC236}">
                <a16:creationId xmlns:a16="http://schemas.microsoft.com/office/drawing/2014/main" id="{499501E5-2B7B-495A-8819-B7139D4B8E4A}"/>
              </a:ext>
            </a:extLst>
          </p:cNvPr>
          <p:cNvSpPr txBox="1"/>
          <p:nvPr/>
        </p:nvSpPr>
        <p:spPr>
          <a:xfrm>
            <a:off x="6536130" y="4831277"/>
            <a:ext cx="2242922"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Beta-Blocker</a:t>
            </a:r>
          </a:p>
        </p:txBody>
      </p:sp>
      <p:sp>
        <p:nvSpPr>
          <p:cNvPr id="19" name="TextBox 18">
            <a:extLst>
              <a:ext uri="{FF2B5EF4-FFF2-40B4-BE49-F238E27FC236}">
                <a16:creationId xmlns:a16="http://schemas.microsoft.com/office/drawing/2014/main" id="{008558D5-40FF-44BC-99E9-8529CEEB17E1}"/>
              </a:ext>
            </a:extLst>
          </p:cNvPr>
          <p:cNvSpPr txBox="1"/>
          <p:nvPr/>
        </p:nvSpPr>
        <p:spPr>
          <a:xfrm>
            <a:off x="8986871" y="4831277"/>
            <a:ext cx="982961"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MRA</a:t>
            </a:r>
          </a:p>
        </p:txBody>
      </p:sp>
      <p:sp>
        <p:nvSpPr>
          <p:cNvPr id="20" name="TextBox 19">
            <a:extLst>
              <a:ext uri="{FF2B5EF4-FFF2-40B4-BE49-F238E27FC236}">
                <a16:creationId xmlns:a16="http://schemas.microsoft.com/office/drawing/2014/main" id="{C3055C2F-54FB-4EBC-9D85-CF860AAA15D9}"/>
              </a:ext>
            </a:extLst>
          </p:cNvPr>
          <p:cNvSpPr txBox="1"/>
          <p:nvPr/>
        </p:nvSpPr>
        <p:spPr>
          <a:xfrm>
            <a:off x="10177651" y="4831277"/>
            <a:ext cx="1376274" cy="523220"/>
          </a:xfrm>
          <a:prstGeom prst="rect">
            <a:avLst/>
          </a:prstGeom>
          <a:solidFill>
            <a:schemeClr val="accent1">
              <a:lumMod val="40000"/>
              <a:lumOff val="60000"/>
            </a:schemeClr>
          </a:solidFill>
          <a:ln w="38100">
            <a:solidFill>
              <a:schemeClr val="tx1"/>
            </a:solidFill>
          </a:ln>
        </p:spPr>
        <p:txBody>
          <a:bodyPr wrap="none" rtlCol="0">
            <a:spAutoFit/>
          </a:bodyPr>
          <a:lstStyle/>
          <a:p>
            <a:r>
              <a:rPr lang="en-GB" sz="2800" dirty="0">
                <a:latin typeface="Arial" panose="020B0604020202020204" pitchFamily="34" charset="0"/>
                <a:cs typeface="Arial" panose="020B0604020202020204" pitchFamily="34" charset="0"/>
              </a:rPr>
              <a:t>SGLT2i</a:t>
            </a:r>
          </a:p>
        </p:txBody>
      </p:sp>
      <p:sp>
        <p:nvSpPr>
          <p:cNvPr id="5" name="Multiplication Sign 4">
            <a:extLst>
              <a:ext uri="{FF2B5EF4-FFF2-40B4-BE49-F238E27FC236}">
                <a16:creationId xmlns:a16="http://schemas.microsoft.com/office/drawing/2014/main" id="{FFB9A5CD-38F7-42F2-9201-E348F76180EF}"/>
              </a:ext>
            </a:extLst>
          </p:cNvPr>
          <p:cNvSpPr/>
          <p:nvPr/>
        </p:nvSpPr>
        <p:spPr>
          <a:xfrm>
            <a:off x="9711726" y="3938825"/>
            <a:ext cx="2308124" cy="23081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FAC80C5-A518-E418-AB45-03AB6174CBB3}"/>
              </a:ext>
            </a:extLst>
          </p:cNvPr>
          <p:cNvSpPr txBox="1"/>
          <p:nvPr/>
        </p:nvSpPr>
        <p:spPr>
          <a:xfrm>
            <a:off x="5768617" y="1689602"/>
            <a:ext cx="4201215" cy="523220"/>
          </a:xfrm>
          <a:prstGeom prst="rect">
            <a:avLst/>
          </a:prstGeom>
          <a:noFill/>
        </p:spPr>
        <p:txBody>
          <a:bodyPr wrap="none" rtlCol="0">
            <a:spAutoFit/>
          </a:bodyPr>
          <a:lstStyle/>
          <a:p>
            <a:r>
              <a:rPr lang="en-GB" sz="2800" b="1" dirty="0">
                <a:latin typeface="Arial" panose="020B0604020202020204" pitchFamily="34" charset="0"/>
                <a:cs typeface="Arial" panose="020B0604020202020204" pitchFamily="34" charset="0"/>
              </a:rPr>
              <a:t>Heart Failure Treatment</a:t>
            </a:r>
          </a:p>
        </p:txBody>
      </p:sp>
    </p:spTree>
    <p:extLst>
      <p:ext uri="{BB962C8B-B14F-4D97-AF65-F5344CB8AC3E}">
        <p14:creationId xmlns:p14="http://schemas.microsoft.com/office/powerpoint/2010/main" val="24935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50D2E-810F-C448-3412-03A8B1711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F8EAF-D2C8-90BA-186F-9CA68072D241}"/>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in </a:t>
            </a:r>
            <a:r>
              <a:rPr lang="en-GB" sz="3600" dirty="0" err="1">
                <a:solidFill>
                  <a:schemeClr val="bg1"/>
                </a:solidFill>
                <a:latin typeface="Arial" panose="020B0604020202020204" pitchFamily="34" charset="0"/>
                <a:cs typeface="Arial" panose="020B0604020202020204" pitchFamily="34" charset="0"/>
              </a:rPr>
              <a:t>Turkiye</a:t>
            </a:r>
            <a:endParaRPr lang="en-GB" sz="3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F0D9506-2103-FE0B-9575-8E5C901EACBD}"/>
              </a:ext>
            </a:extLst>
          </p:cNvPr>
          <p:cNvSpPr txBox="1"/>
          <p:nvPr/>
        </p:nvSpPr>
        <p:spPr>
          <a:xfrm>
            <a:off x="9651434" y="6228069"/>
            <a:ext cx="2540566" cy="523220"/>
          </a:xfrm>
          <a:prstGeom prst="rect">
            <a:avLst/>
          </a:prstGeom>
          <a:solidFill>
            <a:schemeClr val="bg1"/>
          </a:solidFill>
        </p:spPr>
        <p:txBody>
          <a:bodyPr wrap="square" rtlCol="0">
            <a:spAutoFit/>
          </a:bodyPr>
          <a:lstStyle/>
          <a:p>
            <a:pPr algn="l"/>
            <a:r>
              <a:rPr lang="en-GB" sz="1400" b="0" i="1" dirty="0">
                <a:effectLst/>
                <a:latin typeface="Arial" panose="020B0604020202020204" pitchFamily="34" charset="0"/>
                <a:cs typeface="Arial" panose="020B0604020202020204" pitchFamily="34" charset="0"/>
              </a:rPr>
              <a:t>Celik et al. Lancet Global Health, 2023</a:t>
            </a:r>
          </a:p>
        </p:txBody>
      </p:sp>
      <p:pic>
        <p:nvPicPr>
          <p:cNvPr id="4" name="Picture 3">
            <a:extLst>
              <a:ext uri="{FF2B5EF4-FFF2-40B4-BE49-F238E27FC236}">
                <a16:creationId xmlns:a16="http://schemas.microsoft.com/office/drawing/2014/main" id="{D6241E64-C53A-6974-8ED7-F88663AF083F}"/>
              </a:ext>
            </a:extLst>
          </p:cNvPr>
          <p:cNvPicPr>
            <a:picLocks noChangeAspect="1"/>
          </p:cNvPicPr>
          <p:nvPr/>
        </p:nvPicPr>
        <p:blipFill>
          <a:blip r:embed="rId3"/>
          <a:stretch>
            <a:fillRect/>
          </a:stretch>
        </p:blipFill>
        <p:spPr>
          <a:xfrm>
            <a:off x="756240" y="1513194"/>
            <a:ext cx="6362700" cy="4714875"/>
          </a:xfrm>
          <a:prstGeom prst="rect">
            <a:avLst/>
          </a:prstGeom>
        </p:spPr>
      </p:pic>
      <p:sp>
        <p:nvSpPr>
          <p:cNvPr id="5" name="TextBox 4">
            <a:extLst>
              <a:ext uri="{FF2B5EF4-FFF2-40B4-BE49-F238E27FC236}">
                <a16:creationId xmlns:a16="http://schemas.microsoft.com/office/drawing/2014/main" id="{30C42411-0AEA-C1FE-23AC-631197AA3541}"/>
              </a:ext>
            </a:extLst>
          </p:cNvPr>
          <p:cNvSpPr txBox="1"/>
          <p:nvPr/>
        </p:nvSpPr>
        <p:spPr>
          <a:xfrm>
            <a:off x="7641693" y="2985812"/>
            <a:ext cx="4550307" cy="2185214"/>
          </a:xfrm>
          <a:prstGeom prst="rect">
            <a:avLst/>
          </a:prstGeom>
          <a:noFill/>
        </p:spPr>
        <p:txBody>
          <a:bodyPr wrap="square">
            <a:spAutoFit/>
          </a:bodyPr>
          <a:lstStyle/>
          <a:p>
            <a:pPr marL="342900" indent="-342900">
              <a:buClr>
                <a:srgbClr val="7F134C"/>
              </a:buClr>
              <a:buFont typeface="Arial" panose="020B0604020202020204" pitchFamily="34" charset="0"/>
              <a:buChar char="•"/>
              <a:defRPr/>
            </a:pPr>
            <a:r>
              <a:rPr lang="en-US" sz="2400" dirty="0">
                <a:latin typeface="Arial" panose="020B0604020202020204"/>
              </a:rPr>
              <a:t>Overall </a:t>
            </a:r>
            <a:r>
              <a:rPr lang="en-US" sz="2400" b="1" dirty="0">
                <a:latin typeface="Arial" panose="020B0604020202020204"/>
              </a:rPr>
              <a:t>2.1% </a:t>
            </a:r>
            <a:r>
              <a:rPr lang="en-US" sz="2400" dirty="0">
                <a:latin typeface="Arial" panose="020B0604020202020204"/>
              </a:rPr>
              <a:t>of the Turkish population had HF in 2022 (2.2 vs. 2.0 F/M ratio)</a:t>
            </a:r>
          </a:p>
          <a:p>
            <a:pPr marL="342900" indent="-342900">
              <a:buClr>
                <a:srgbClr val="7F134C"/>
              </a:buClr>
              <a:buFont typeface="Arial" panose="020B0604020202020204" pitchFamily="34" charset="0"/>
              <a:buChar char="•"/>
              <a:defRPr/>
            </a:pPr>
            <a:r>
              <a:rPr lang="en-US" sz="2400" dirty="0">
                <a:latin typeface="Arial" panose="020B0604020202020204"/>
              </a:rPr>
              <a:t>Mean age </a:t>
            </a:r>
            <a:r>
              <a:rPr lang="en-US" sz="2400" b="1" dirty="0">
                <a:latin typeface="Arial" panose="020B0604020202020204"/>
              </a:rPr>
              <a:t>69 years</a:t>
            </a:r>
          </a:p>
          <a:p>
            <a:pPr marL="342900" indent="-342900">
              <a:buClr>
                <a:srgbClr val="7F134C"/>
              </a:buClr>
              <a:buFont typeface="Arial" panose="020B0604020202020204" pitchFamily="34" charset="0"/>
              <a:buChar char="•"/>
              <a:defRPr/>
            </a:pPr>
            <a:endParaRPr lang="en-US" sz="2400" b="1" dirty="0">
              <a:latin typeface="Arial" panose="020B0604020202020204"/>
            </a:endParaRPr>
          </a:p>
          <a:p>
            <a:pPr marL="342900" indent="-342900">
              <a:buClr>
                <a:srgbClr val="7F134C"/>
              </a:buClr>
              <a:buFont typeface="Arial" panose="020B0604020202020204" pitchFamily="34" charset="0"/>
              <a:buChar char="•"/>
              <a:defRPr/>
            </a:pPr>
            <a:endParaRPr lang="en-US" sz="2400" baseline="30000" dirty="0">
              <a:latin typeface="Arial" panose="020B0604020202020204"/>
            </a:endParaRPr>
          </a:p>
        </p:txBody>
      </p:sp>
    </p:spTree>
    <p:extLst>
      <p:ext uri="{BB962C8B-B14F-4D97-AF65-F5344CB8AC3E}">
        <p14:creationId xmlns:p14="http://schemas.microsoft.com/office/powerpoint/2010/main" val="1786838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41087"/>
            <a:ext cx="12192000" cy="1518445"/>
          </a:xfrm>
          <a:solidFill>
            <a:schemeClr val="accent1"/>
          </a:solidFill>
        </p:spPr>
        <p:txBody>
          <a:bodyPr/>
          <a:lstStyle/>
          <a:p>
            <a:pPr algn="ctr"/>
            <a:r>
              <a:rPr lang="en-GB" dirty="0">
                <a:solidFill>
                  <a:schemeClr val="bg1"/>
                </a:solidFill>
                <a:latin typeface="Arial" panose="020B0604020202020204" pitchFamily="34" charset="0"/>
                <a:cs typeface="Arial" panose="020B0604020202020204" pitchFamily="34" charset="0"/>
              </a:rPr>
              <a:t>SOPHIST: Trial Design</a:t>
            </a:r>
          </a:p>
        </p:txBody>
      </p:sp>
      <p:sp>
        <p:nvSpPr>
          <p:cNvPr id="7" name="TextBox 6">
            <a:extLst>
              <a:ext uri="{FF2B5EF4-FFF2-40B4-BE49-F238E27FC236}">
                <a16:creationId xmlns:a16="http://schemas.microsoft.com/office/drawing/2014/main" id="{FBA0DDF1-7305-44BF-8847-39B4F52C7D08}"/>
              </a:ext>
            </a:extLst>
          </p:cNvPr>
          <p:cNvSpPr txBox="1"/>
          <p:nvPr/>
        </p:nvSpPr>
        <p:spPr>
          <a:xfrm>
            <a:off x="4076638" y="1871014"/>
            <a:ext cx="7886762" cy="4154984"/>
          </a:xfrm>
          <a:prstGeom prst="rect">
            <a:avLst/>
          </a:prstGeom>
          <a:noFill/>
        </p:spPr>
        <p:txBody>
          <a:bodyPr wrap="square" rtlCol="0">
            <a:spAutoFit/>
          </a:bodyPr>
          <a:lstStyle/>
          <a:p>
            <a:pPr marL="342900" indent="-342900" algn="l">
              <a:buFont typeface="Arial" panose="020B0604020202020204" pitchFamily="34" charset="0"/>
              <a:buChar char="•"/>
            </a:pPr>
            <a:r>
              <a:rPr lang="en-GB" sz="2400" b="0" i="0" dirty="0">
                <a:solidFill>
                  <a:srgbClr val="0E0E0E"/>
                </a:solidFill>
                <a:effectLst/>
                <a:latin typeface="Arial" panose="020B0604020202020204" pitchFamily="34" charset="0"/>
                <a:cs typeface="Arial" panose="020B0604020202020204" pitchFamily="34" charset="0"/>
              </a:rPr>
              <a:t>UK-wide multi-centre trial </a:t>
            </a:r>
          </a:p>
          <a:p>
            <a:pPr marL="342900" indent="-342900" algn="l">
              <a:buFont typeface="Arial" panose="020B0604020202020204" pitchFamily="34" charset="0"/>
              <a:buChar char="•"/>
            </a:pPr>
            <a:r>
              <a:rPr lang="en-GB" sz="2400" dirty="0">
                <a:solidFill>
                  <a:srgbClr val="0E0E0E"/>
                </a:solidFill>
                <a:latin typeface="Arial" panose="020B0604020202020204" pitchFamily="34" charset="0"/>
                <a:cs typeface="Arial" panose="020B0604020202020204" pitchFamily="34" charset="0"/>
              </a:rPr>
              <a:t>Double-blind, placebo-controlled</a:t>
            </a:r>
            <a:endParaRPr lang="en-GB" sz="2400" b="0" i="0" dirty="0">
              <a:solidFill>
                <a:srgbClr val="0E0E0E"/>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solidFill>
                  <a:srgbClr val="0E0E0E"/>
                </a:solidFill>
                <a:latin typeface="Arial" panose="020B0604020202020204" pitchFamily="34" charset="0"/>
                <a:cs typeface="Arial" panose="020B0604020202020204" pitchFamily="34" charset="0"/>
              </a:rPr>
              <a:t>320 participants with type 1 diabetes and heart failure </a:t>
            </a:r>
          </a:p>
          <a:p>
            <a:pPr marL="342900" indent="-342900" algn="l">
              <a:buFont typeface="Arial" panose="020B0604020202020204" pitchFamily="34" charset="0"/>
              <a:buChar char="•"/>
            </a:pPr>
            <a:endParaRPr lang="en-GB" sz="2400" dirty="0">
              <a:solidFill>
                <a:srgbClr val="0E0E0E"/>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solidFill>
                  <a:srgbClr val="0E0E0E"/>
                </a:solidFill>
                <a:latin typeface="Arial" panose="020B0604020202020204" pitchFamily="34" charset="0"/>
                <a:cs typeface="Arial" panose="020B0604020202020204" pitchFamily="34" charset="0"/>
              </a:rPr>
              <a:t>Intervention: Sotagliflozin 200mg daily or matched placebo</a:t>
            </a:r>
          </a:p>
          <a:p>
            <a:pPr marL="342900" indent="-342900" algn="l">
              <a:buFont typeface="Arial" panose="020B0604020202020204" pitchFamily="34" charset="0"/>
              <a:buChar char="•"/>
            </a:pPr>
            <a:endParaRPr lang="en-GB" sz="2400" dirty="0">
              <a:solidFill>
                <a:srgbClr val="0E0E0E"/>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b="0" i="0" dirty="0">
                <a:solidFill>
                  <a:srgbClr val="0E0E0E"/>
                </a:solidFill>
                <a:effectLst/>
                <a:latin typeface="Arial" panose="020B0604020202020204" pitchFamily="34" charset="0"/>
                <a:cs typeface="Arial" panose="020B0604020202020204" pitchFamily="34" charset="0"/>
              </a:rPr>
              <a:t>Primary Endpoint: Change in quality of life from baseline measured by KCCQ clinical summary score at 16 weeks</a:t>
            </a:r>
          </a:p>
          <a:p>
            <a:pPr algn="l"/>
            <a:endParaRPr lang="en-GB" sz="2400" dirty="0">
              <a:solidFill>
                <a:srgbClr val="0E0E0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163C444-98AB-41DC-B3B0-2C2858276EDF}"/>
              </a:ext>
            </a:extLst>
          </p:cNvPr>
          <p:cNvPicPr>
            <a:picLocks noChangeAspect="1"/>
          </p:cNvPicPr>
          <p:nvPr/>
        </p:nvPicPr>
        <p:blipFill>
          <a:blip r:embed="rId3"/>
          <a:stretch>
            <a:fillRect/>
          </a:stretch>
        </p:blipFill>
        <p:spPr>
          <a:xfrm>
            <a:off x="657658" y="1931810"/>
            <a:ext cx="3228975" cy="4572000"/>
          </a:xfrm>
          <a:prstGeom prst="rect">
            <a:avLst/>
          </a:prstGeom>
        </p:spPr>
      </p:pic>
      <p:sp>
        <p:nvSpPr>
          <p:cNvPr id="4" name="Teardrop 3">
            <a:extLst>
              <a:ext uri="{FF2B5EF4-FFF2-40B4-BE49-F238E27FC236}">
                <a16:creationId xmlns:a16="http://schemas.microsoft.com/office/drawing/2014/main" id="{8232AD63-823B-4A05-A6F8-EFF44302B7D2}"/>
              </a:ext>
            </a:extLst>
          </p:cNvPr>
          <p:cNvSpPr/>
          <p:nvPr/>
        </p:nvSpPr>
        <p:spPr>
          <a:xfrm rot="8275065">
            <a:off x="2335614" y="2616537"/>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ardrop 5">
            <a:extLst>
              <a:ext uri="{FF2B5EF4-FFF2-40B4-BE49-F238E27FC236}">
                <a16:creationId xmlns:a16="http://schemas.microsoft.com/office/drawing/2014/main" id="{92C9FA84-F755-415E-B392-D513BD64AF85}"/>
              </a:ext>
            </a:extLst>
          </p:cNvPr>
          <p:cNvSpPr/>
          <p:nvPr/>
        </p:nvSpPr>
        <p:spPr>
          <a:xfrm rot="8275065">
            <a:off x="2104955" y="2896703"/>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ardrop 7">
            <a:extLst>
              <a:ext uri="{FF2B5EF4-FFF2-40B4-BE49-F238E27FC236}">
                <a16:creationId xmlns:a16="http://schemas.microsoft.com/office/drawing/2014/main" id="{7D81635B-4DA9-4C95-9CCA-022BC1CE1869}"/>
              </a:ext>
            </a:extLst>
          </p:cNvPr>
          <p:cNvSpPr/>
          <p:nvPr/>
        </p:nvSpPr>
        <p:spPr>
          <a:xfrm rot="8275065">
            <a:off x="2104955" y="3269981"/>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F2B28414-8083-49FA-8E18-781EBFE4BC05}"/>
              </a:ext>
            </a:extLst>
          </p:cNvPr>
          <p:cNvSpPr/>
          <p:nvPr/>
        </p:nvSpPr>
        <p:spPr>
          <a:xfrm rot="8275065">
            <a:off x="1684291" y="3262571"/>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ardrop 9">
            <a:extLst>
              <a:ext uri="{FF2B5EF4-FFF2-40B4-BE49-F238E27FC236}">
                <a16:creationId xmlns:a16="http://schemas.microsoft.com/office/drawing/2014/main" id="{3F8FF0A8-4291-40BB-822C-4954C6CFA00A}"/>
              </a:ext>
            </a:extLst>
          </p:cNvPr>
          <p:cNvSpPr/>
          <p:nvPr/>
        </p:nvSpPr>
        <p:spPr>
          <a:xfrm rot="8275065">
            <a:off x="2566274" y="4903950"/>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ardrop 10">
            <a:extLst>
              <a:ext uri="{FF2B5EF4-FFF2-40B4-BE49-F238E27FC236}">
                <a16:creationId xmlns:a16="http://schemas.microsoft.com/office/drawing/2014/main" id="{6634AF71-2413-41E8-824E-43575DE16EAF}"/>
              </a:ext>
            </a:extLst>
          </p:cNvPr>
          <p:cNvSpPr/>
          <p:nvPr/>
        </p:nvSpPr>
        <p:spPr>
          <a:xfrm rot="8275065">
            <a:off x="2550158" y="4240990"/>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ardrop 11">
            <a:extLst>
              <a:ext uri="{FF2B5EF4-FFF2-40B4-BE49-F238E27FC236}">
                <a16:creationId xmlns:a16="http://schemas.microsoft.com/office/drawing/2014/main" id="{FFB91EC7-5D74-4D4B-9539-157DD80BC865}"/>
              </a:ext>
            </a:extLst>
          </p:cNvPr>
          <p:cNvSpPr/>
          <p:nvPr/>
        </p:nvSpPr>
        <p:spPr>
          <a:xfrm rot="8275065">
            <a:off x="2891935" y="4981928"/>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ardrop 4">
            <a:extLst>
              <a:ext uri="{FF2B5EF4-FFF2-40B4-BE49-F238E27FC236}">
                <a16:creationId xmlns:a16="http://schemas.microsoft.com/office/drawing/2014/main" id="{F890423A-6D71-334E-7F48-376D09A0403B}"/>
              </a:ext>
            </a:extLst>
          </p:cNvPr>
          <p:cNvSpPr/>
          <p:nvPr/>
        </p:nvSpPr>
        <p:spPr>
          <a:xfrm rot="8275065">
            <a:off x="2986939" y="5240276"/>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ardrop 12">
            <a:extLst>
              <a:ext uri="{FF2B5EF4-FFF2-40B4-BE49-F238E27FC236}">
                <a16:creationId xmlns:a16="http://schemas.microsoft.com/office/drawing/2014/main" id="{C10F6D25-D9D0-F033-1686-C7E7BBE7A454}"/>
              </a:ext>
            </a:extLst>
          </p:cNvPr>
          <p:cNvSpPr/>
          <p:nvPr/>
        </p:nvSpPr>
        <p:spPr>
          <a:xfrm rot="8275065">
            <a:off x="2430617" y="5700021"/>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ardrop 13">
            <a:extLst>
              <a:ext uri="{FF2B5EF4-FFF2-40B4-BE49-F238E27FC236}">
                <a16:creationId xmlns:a16="http://schemas.microsoft.com/office/drawing/2014/main" id="{B82A7C17-09B7-9DF0-213F-F9E6DEDE4A04}"/>
              </a:ext>
            </a:extLst>
          </p:cNvPr>
          <p:cNvSpPr/>
          <p:nvPr/>
        </p:nvSpPr>
        <p:spPr>
          <a:xfrm rot="8275065">
            <a:off x="2319498" y="4275844"/>
            <a:ext cx="334378" cy="318037"/>
          </a:xfrm>
          <a:prstGeom prst="teardro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F8E148DD-DE86-0158-2ED3-72351C4D69B2}"/>
              </a:ext>
            </a:extLst>
          </p:cNvPr>
          <p:cNvPicPr>
            <a:picLocks noChangeAspect="1"/>
          </p:cNvPicPr>
          <p:nvPr/>
        </p:nvPicPr>
        <p:blipFill>
          <a:blip r:embed="rId4"/>
          <a:stretch>
            <a:fillRect/>
          </a:stretch>
        </p:blipFill>
        <p:spPr>
          <a:xfrm>
            <a:off x="9594775" y="5628969"/>
            <a:ext cx="1939567" cy="1008575"/>
          </a:xfrm>
          <a:prstGeom prst="rect">
            <a:avLst/>
          </a:prstGeom>
        </p:spPr>
      </p:pic>
      <p:pic>
        <p:nvPicPr>
          <p:cNvPr id="16" name="Picture 15">
            <a:extLst>
              <a:ext uri="{FF2B5EF4-FFF2-40B4-BE49-F238E27FC236}">
                <a16:creationId xmlns:a16="http://schemas.microsoft.com/office/drawing/2014/main" id="{FBB075D8-E2B7-6E5B-10B9-4B58623FF8F2}"/>
              </a:ext>
            </a:extLst>
          </p:cNvPr>
          <p:cNvPicPr>
            <a:picLocks noChangeAspect="1"/>
          </p:cNvPicPr>
          <p:nvPr/>
        </p:nvPicPr>
        <p:blipFill>
          <a:blip r:embed="rId5"/>
          <a:stretch>
            <a:fillRect/>
          </a:stretch>
        </p:blipFill>
        <p:spPr>
          <a:xfrm>
            <a:off x="6527361" y="5539696"/>
            <a:ext cx="2389266" cy="1187120"/>
          </a:xfrm>
          <a:prstGeom prst="rect">
            <a:avLst/>
          </a:prstGeom>
        </p:spPr>
      </p:pic>
    </p:spTree>
    <p:extLst>
      <p:ext uri="{BB962C8B-B14F-4D97-AF65-F5344CB8AC3E}">
        <p14:creationId xmlns:p14="http://schemas.microsoft.com/office/powerpoint/2010/main" val="161409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FE4-4595-4DA4-8B3E-9A91A0D59565}"/>
              </a:ext>
            </a:extLst>
          </p:cNvPr>
          <p:cNvSpPr>
            <a:spLocks noGrp="1"/>
          </p:cNvSpPr>
          <p:nvPr>
            <p:ph type="title"/>
          </p:nvPr>
        </p:nvSpPr>
        <p:spPr>
          <a:xfrm>
            <a:off x="0" y="1477"/>
            <a:ext cx="12192000" cy="1518445"/>
          </a:xfrm>
          <a:solidFill>
            <a:schemeClr val="accent1"/>
          </a:solidFill>
        </p:spPr>
        <p:txBody>
          <a:bodyPr/>
          <a:lstStyle/>
          <a:p>
            <a:pPr algn="ctr"/>
            <a:r>
              <a:rPr lang="en-GB" dirty="0">
                <a:solidFill>
                  <a:schemeClr val="bg1"/>
                </a:solidFill>
                <a:latin typeface="Arial" panose="020B0604020202020204" pitchFamily="34" charset="0"/>
                <a:cs typeface="Arial" panose="020B0604020202020204" pitchFamily="34" charset="0"/>
              </a:rPr>
              <a:t>Key Inclusion/Exclusion Criteria</a:t>
            </a:r>
          </a:p>
        </p:txBody>
      </p:sp>
      <p:sp>
        <p:nvSpPr>
          <p:cNvPr id="7" name="TextBox 6">
            <a:extLst>
              <a:ext uri="{FF2B5EF4-FFF2-40B4-BE49-F238E27FC236}">
                <a16:creationId xmlns:a16="http://schemas.microsoft.com/office/drawing/2014/main" id="{FBA0DDF1-7305-44BF-8847-39B4F52C7D08}"/>
              </a:ext>
            </a:extLst>
          </p:cNvPr>
          <p:cNvSpPr txBox="1"/>
          <p:nvPr/>
        </p:nvSpPr>
        <p:spPr>
          <a:xfrm>
            <a:off x="325127" y="1729647"/>
            <a:ext cx="5362609" cy="4651979"/>
          </a:xfrm>
          <a:prstGeom prst="rect">
            <a:avLst/>
          </a:prstGeom>
          <a:noFill/>
          <a:ln>
            <a:solidFill>
              <a:schemeClr val="tx1"/>
            </a:solidFill>
          </a:ln>
        </p:spPr>
        <p:txBody>
          <a:bodyPr wrap="square" rtlCol="0">
            <a:spAutoFit/>
          </a:bodyPr>
          <a:lstStyle/>
          <a:p>
            <a:pPr algn="ctr" rtl="0" fontAlgn="base">
              <a:lnSpc>
                <a:spcPct val="150000"/>
              </a:lnSpc>
            </a:pPr>
            <a:r>
              <a:rPr lang="en-GB" sz="2000" b="1" u="sng" dirty="0">
                <a:solidFill>
                  <a:srgbClr val="000000"/>
                </a:solidFill>
                <a:latin typeface="Arial" panose="020B0604020202020204" pitchFamily="34" charset="0"/>
                <a:cs typeface="Arial" panose="020B0604020202020204" pitchFamily="34" charset="0"/>
              </a:rPr>
              <a:t>INCLUSION</a:t>
            </a:r>
            <a:endParaRPr lang="en-GB" sz="2000" b="1" i="0" u="sng" dirty="0">
              <a:solidFill>
                <a:srgbClr val="000000"/>
              </a:solidFill>
              <a:latin typeface="Arial" panose="020B0604020202020204" pitchFamily="34" charset="0"/>
              <a:cs typeface="Arial" panose="020B0604020202020204" pitchFamily="34" charset="0"/>
            </a:endParaRPr>
          </a:p>
          <a:p>
            <a:pPr algn="l" rtl="0" fontAlgn="base">
              <a:lnSpc>
                <a:spcPct val="15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 Age ≥18 years. </a:t>
            </a:r>
          </a:p>
          <a:p>
            <a:pPr algn="l" rtl="0" fontAlgn="base">
              <a:lnSpc>
                <a:spcPct val="15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 Type 1 diabetes. </a:t>
            </a:r>
          </a:p>
          <a:p>
            <a:pPr algn="l" rtl="0" fontAlgn="base">
              <a:lnSpc>
                <a:spcPct val="150000"/>
              </a:lnSpc>
              <a:buFont typeface="+mj-lt"/>
              <a:buAutoNum type="arabicPeriod"/>
            </a:pPr>
            <a:r>
              <a:rPr lang="en-GB" sz="2000" dirty="0">
                <a:solidFill>
                  <a:srgbClr val="000000"/>
                </a:solidFill>
                <a:latin typeface="Arial" panose="020B0604020202020204" pitchFamily="34" charset="0"/>
                <a:cs typeface="Arial" panose="020B0604020202020204" pitchFamily="34" charset="0"/>
              </a:rPr>
              <a:t> </a:t>
            </a:r>
            <a:r>
              <a:rPr lang="en-GB" sz="2000" b="0" i="0" dirty="0">
                <a:solidFill>
                  <a:srgbClr val="000000"/>
                </a:solidFill>
                <a:effectLst/>
                <a:latin typeface="Arial" panose="020B0604020202020204" pitchFamily="34" charset="0"/>
                <a:cs typeface="Arial" panose="020B0604020202020204" pitchFamily="34" charset="0"/>
              </a:rPr>
              <a:t>Insulin dose ≥0.5 units/kg body weight at screening or BMI ≥25kg/m</a:t>
            </a:r>
            <a:r>
              <a:rPr lang="en-GB" sz="2000" b="0" i="0" baseline="30000" dirty="0">
                <a:solidFill>
                  <a:srgbClr val="000000"/>
                </a:solidFill>
                <a:effectLst/>
                <a:latin typeface="Arial" panose="020B0604020202020204" pitchFamily="34" charset="0"/>
                <a:cs typeface="Arial" panose="020B0604020202020204" pitchFamily="34" charset="0"/>
              </a:rPr>
              <a:t>2</a:t>
            </a:r>
            <a:r>
              <a:rPr lang="en-GB" sz="2000" b="0" i="0" dirty="0">
                <a:solidFill>
                  <a:srgbClr val="000000"/>
                </a:solidFill>
                <a:effectLst/>
                <a:latin typeface="Arial" panose="020B0604020202020204" pitchFamily="34" charset="0"/>
                <a:cs typeface="Arial" panose="020B0604020202020204" pitchFamily="34" charset="0"/>
              </a:rPr>
              <a:t>.</a:t>
            </a:r>
          </a:p>
          <a:p>
            <a:pPr algn="l" rtl="0" fontAlgn="base">
              <a:lnSpc>
                <a:spcPct val="150000"/>
              </a:lnSpc>
              <a:buFont typeface="+mj-lt"/>
              <a:buAutoNum type="arabicPeriod"/>
            </a:pPr>
            <a:r>
              <a:rPr lang="en-GB" sz="2000" dirty="0">
                <a:solidFill>
                  <a:srgbClr val="000000"/>
                </a:solidFill>
                <a:latin typeface="Arial" panose="020B0604020202020204" pitchFamily="34" charset="0"/>
                <a:cs typeface="Arial" panose="020B0604020202020204" pitchFamily="34" charset="0"/>
              </a:rPr>
              <a:t> NYHA II-IV HF with any LVEF</a:t>
            </a:r>
          </a:p>
          <a:p>
            <a:pPr fontAlgn="base">
              <a:lnSpc>
                <a:spcPct val="15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 Elevated NTproBNP (≥250 ng/mL sinus, ≥400 ng/mL AF). </a:t>
            </a:r>
            <a:endParaRPr lang="en-GB" sz="2000" dirty="0">
              <a:solidFill>
                <a:srgbClr val="000000"/>
              </a:solidFill>
              <a:latin typeface="Arial" panose="020B0604020202020204" pitchFamily="34" charset="0"/>
              <a:cs typeface="Arial" panose="020B0604020202020204" pitchFamily="34" charset="0"/>
            </a:endParaRPr>
          </a:p>
          <a:p>
            <a:pPr fontAlgn="base">
              <a:lnSpc>
                <a:spcPct val="15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 KCCQ clinical summary score &lt;85 at screening. </a:t>
            </a:r>
          </a:p>
        </p:txBody>
      </p:sp>
      <p:sp>
        <p:nvSpPr>
          <p:cNvPr id="3" name="TextBox 2">
            <a:extLst>
              <a:ext uri="{FF2B5EF4-FFF2-40B4-BE49-F238E27FC236}">
                <a16:creationId xmlns:a16="http://schemas.microsoft.com/office/drawing/2014/main" id="{19561983-0C16-DFCC-4041-5EF9B5F5A7DF}"/>
              </a:ext>
            </a:extLst>
          </p:cNvPr>
          <p:cNvSpPr txBox="1"/>
          <p:nvPr/>
        </p:nvSpPr>
        <p:spPr>
          <a:xfrm>
            <a:off x="6274965" y="1729646"/>
            <a:ext cx="5721292" cy="4651979"/>
          </a:xfrm>
          <a:prstGeom prst="rect">
            <a:avLst/>
          </a:prstGeom>
          <a:noFill/>
          <a:ln>
            <a:solidFill>
              <a:schemeClr val="tx1"/>
            </a:solidFill>
          </a:ln>
        </p:spPr>
        <p:txBody>
          <a:bodyPr wrap="square" rtlCol="0">
            <a:spAutoFit/>
          </a:bodyPr>
          <a:lstStyle/>
          <a:p>
            <a:pPr algn="ctr" rtl="0" fontAlgn="base">
              <a:lnSpc>
                <a:spcPct val="150000"/>
              </a:lnSpc>
            </a:pPr>
            <a:r>
              <a:rPr lang="en-GB" sz="2000" b="1" u="sng" dirty="0">
                <a:solidFill>
                  <a:srgbClr val="000000"/>
                </a:solidFill>
                <a:latin typeface="Arial" panose="020B0604020202020204" pitchFamily="34" charset="0"/>
                <a:cs typeface="Arial" panose="020B0604020202020204" pitchFamily="34" charset="0"/>
              </a:rPr>
              <a:t>EXCLUSION</a:t>
            </a:r>
            <a:endParaRPr lang="en-GB" sz="2000" b="1" i="0" u="sng" dirty="0">
              <a:solidFill>
                <a:srgbClr val="000000"/>
              </a:solidFill>
              <a:latin typeface="Arial" panose="020B0604020202020204" pitchFamily="34" charset="0"/>
              <a:cs typeface="Arial" panose="020B0604020202020204" pitchFamily="34" charset="0"/>
            </a:endParaRPr>
          </a:p>
          <a:p>
            <a:pPr algn="l" rtl="0" fontAlgn="base">
              <a:lnSpc>
                <a:spcPct val="15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 </a:t>
            </a:r>
            <a:r>
              <a:rPr lang="en-GB" sz="2000" b="0" i="0" dirty="0">
                <a:solidFill>
                  <a:srgbClr val="000000"/>
                </a:solidFill>
                <a:effectLst/>
                <a:latin typeface="Arial" panose="020B0604020202020204" pitchFamily="34" charset="0"/>
              </a:rPr>
              <a:t>Chronic kidney disease with eGFR &lt;25. </a:t>
            </a:r>
          </a:p>
          <a:p>
            <a:pPr algn="l" rtl="0" fontAlgn="base">
              <a:lnSpc>
                <a:spcPct val="150000"/>
              </a:lnSpc>
              <a:buFont typeface="+mj-lt"/>
              <a:buAutoNum type="arabicPeriod"/>
            </a:pPr>
            <a:r>
              <a:rPr lang="en-GB" sz="2000" dirty="0">
                <a:solidFill>
                  <a:srgbClr val="000000"/>
                </a:solidFill>
                <a:latin typeface="Arial" panose="020B0604020202020204" pitchFamily="34" charset="0"/>
              </a:rPr>
              <a:t> Recent s</a:t>
            </a:r>
            <a:r>
              <a:rPr lang="en-GB" sz="2000" b="0" i="0" dirty="0">
                <a:solidFill>
                  <a:srgbClr val="000000"/>
                </a:solidFill>
                <a:effectLst/>
                <a:latin typeface="Arial" panose="020B0604020202020204" pitchFamily="34" charset="0"/>
              </a:rPr>
              <a:t>evere hypoglycaemia (hospitalisation/external assistance). </a:t>
            </a:r>
          </a:p>
          <a:p>
            <a:pPr algn="l" rtl="0" fontAlgn="base">
              <a:lnSpc>
                <a:spcPct val="150000"/>
              </a:lnSpc>
              <a:buFont typeface="+mj-lt"/>
              <a:buAutoNum type="arabicPeriod"/>
            </a:pPr>
            <a:r>
              <a:rPr lang="en-GB" sz="2000" dirty="0">
                <a:solidFill>
                  <a:srgbClr val="000000"/>
                </a:solidFill>
                <a:latin typeface="Arial" panose="020B0604020202020204" pitchFamily="34" charset="0"/>
              </a:rPr>
              <a:t> </a:t>
            </a:r>
            <a:r>
              <a:rPr lang="en-GB" sz="2000" b="0" i="0" dirty="0">
                <a:solidFill>
                  <a:srgbClr val="000000"/>
                </a:solidFill>
                <a:effectLst/>
                <a:latin typeface="Arial" panose="020B0604020202020204" pitchFamily="34" charset="0"/>
              </a:rPr>
              <a:t>One episode of DKA or nonketotic hyperosmolar state within 1 month of screening or between screening and randomisation, or ≥2 diabetic events within 6 months of screening. </a:t>
            </a:r>
          </a:p>
          <a:p>
            <a:pPr algn="l" rtl="0" fontAlgn="base">
              <a:lnSpc>
                <a:spcPct val="150000"/>
              </a:lnSpc>
              <a:buFont typeface="+mj-lt"/>
              <a:buAutoNum type="arabicPeriod"/>
            </a:pPr>
            <a:r>
              <a:rPr lang="en-GB" sz="2000" b="0" i="0" dirty="0">
                <a:solidFill>
                  <a:srgbClr val="000000"/>
                </a:solidFill>
                <a:effectLst/>
                <a:latin typeface="Arial" panose="020B0604020202020204" pitchFamily="34" charset="0"/>
              </a:rPr>
              <a:t> Unable or unwilling to use continuous glucose monitor during th</a:t>
            </a:r>
            <a:r>
              <a:rPr lang="en-GB" sz="2000" dirty="0">
                <a:solidFill>
                  <a:srgbClr val="000000"/>
                </a:solidFill>
                <a:latin typeface="Arial" panose="020B0604020202020204" pitchFamily="34" charset="0"/>
              </a:rPr>
              <a:t>e trial.</a:t>
            </a:r>
            <a:endParaRPr lang="en-GB" sz="20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52917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121ED-583C-59E3-6992-912CBB042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CD97F-3237-8DBE-B556-D458E715FB6F}"/>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On the Horizon – Non-Steroidal MRAs</a:t>
            </a:r>
          </a:p>
        </p:txBody>
      </p:sp>
      <p:sp>
        <p:nvSpPr>
          <p:cNvPr id="9" name="TextBox 8">
            <a:extLst>
              <a:ext uri="{FF2B5EF4-FFF2-40B4-BE49-F238E27FC236}">
                <a16:creationId xmlns:a16="http://schemas.microsoft.com/office/drawing/2014/main" id="{06B7D91F-D6AB-EBAD-1C50-3FB5F21C0EE1}"/>
              </a:ext>
            </a:extLst>
          </p:cNvPr>
          <p:cNvSpPr txBox="1"/>
          <p:nvPr/>
        </p:nvSpPr>
        <p:spPr>
          <a:xfrm>
            <a:off x="9324797" y="6251489"/>
            <a:ext cx="2514535" cy="461665"/>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Solomon et al. NEJM 2024</a:t>
            </a:r>
          </a:p>
          <a:p>
            <a:r>
              <a:rPr lang="en-GB" sz="1200" i="1" dirty="0" err="1">
                <a:latin typeface="Arial" panose="020B0604020202020204" pitchFamily="34" charset="0"/>
                <a:cs typeface="Arial" panose="020B0604020202020204" pitchFamily="34" charset="0"/>
              </a:rPr>
              <a:t>Vaduganathan</a:t>
            </a:r>
            <a:r>
              <a:rPr lang="en-GB" sz="1200" i="1" dirty="0">
                <a:latin typeface="Arial" panose="020B0604020202020204" pitchFamily="34" charset="0"/>
                <a:cs typeface="Arial" panose="020B0604020202020204" pitchFamily="34" charset="0"/>
              </a:rPr>
              <a:t> et al Nat Med 2024</a:t>
            </a:r>
          </a:p>
        </p:txBody>
      </p:sp>
      <p:pic>
        <p:nvPicPr>
          <p:cNvPr id="4" name="Picture 3">
            <a:extLst>
              <a:ext uri="{FF2B5EF4-FFF2-40B4-BE49-F238E27FC236}">
                <a16:creationId xmlns:a16="http://schemas.microsoft.com/office/drawing/2014/main" id="{79D22320-BB4E-4431-0C87-483E7B70CA7F}"/>
              </a:ext>
            </a:extLst>
          </p:cNvPr>
          <p:cNvPicPr>
            <a:picLocks noChangeAspect="1"/>
          </p:cNvPicPr>
          <p:nvPr/>
        </p:nvPicPr>
        <p:blipFill>
          <a:blip r:embed="rId3"/>
          <a:srcRect r="50000" b="50000"/>
          <a:stretch/>
        </p:blipFill>
        <p:spPr>
          <a:xfrm>
            <a:off x="731832" y="1363178"/>
            <a:ext cx="4644721" cy="3429000"/>
          </a:xfrm>
          <a:prstGeom prst="rect">
            <a:avLst/>
          </a:prstGeom>
        </p:spPr>
      </p:pic>
      <p:sp>
        <p:nvSpPr>
          <p:cNvPr id="7" name="TextBox 6">
            <a:extLst>
              <a:ext uri="{FF2B5EF4-FFF2-40B4-BE49-F238E27FC236}">
                <a16:creationId xmlns:a16="http://schemas.microsoft.com/office/drawing/2014/main" id="{9E4EF7BC-CB44-5221-B31C-29AAC825E1F8}"/>
              </a:ext>
            </a:extLst>
          </p:cNvPr>
          <p:cNvSpPr txBox="1"/>
          <p:nvPr/>
        </p:nvSpPr>
        <p:spPr>
          <a:xfrm>
            <a:off x="237172" y="5841120"/>
            <a:ext cx="7489507" cy="872034"/>
          </a:xfrm>
          <a:prstGeom prst="rect">
            <a:avLst/>
          </a:prstGeom>
          <a:noFill/>
        </p:spPr>
        <p:txBody>
          <a:bodyPr wrap="square">
            <a:spAutoFit/>
          </a:bodyPr>
          <a:lstStyle/>
          <a:p>
            <a:pPr algn="l">
              <a:lnSpc>
                <a:spcPct val="150000"/>
              </a:lnSpc>
            </a:pPr>
            <a:r>
              <a:rPr lang="en-GB" dirty="0">
                <a:solidFill>
                  <a:srgbClr val="0E0E0E"/>
                </a:solidFill>
                <a:latin typeface="Arial" panose="020B0604020202020204" pitchFamily="34" charset="0"/>
                <a:cs typeface="Arial" panose="020B0604020202020204" pitchFamily="34" charset="0"/>
              </a:rPr>
              <a:t>FINEARTS-HF: significant reduction in CV death/HF hospitalisation in HFpEF (HR 0.84 (0.74-0.95), p=0.007) independent of diabetes status</a:t>
            </a:r>
            <a:endParaRPr lang="en-GB" sz="1800" dirty="0">
              <a:solidFill>
                <a:srgbClr val="0E0E0E"/>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507DF49-A859-37CF-9760-108C8343D501}"/>
              </a:ext>
            </a:extLst>
          </p:cNvPr>
          <p:cNvPicPr>
            <a:picLocks noChangeAspect="1"/>
          </p:cNvPicPr>
          <p:nvPr/>
        </p:nvPicPr>
        <p:blipFill>
          <a:blip r:embed="rId4"/>
          <a:stretch>
            <a:fillRect/>
          </a:stretch>
        </p:blipFill>
        <p:spPr>
          <a:xfrm>
            <a:off x="237172" y="5103913"/>
            <a:ext cx="6083613" cy="425472"/>
          </a:xfrm>
          <a:prstGeom prst="rect">
            <a:avLst/>
          </a:prstGeom>
        </p:spPr>
      </p:pic>
      <p:pic>
        <p:nvPicPr>
          <p:cNvPr id="11" name="Picture 10">
            <a:extLst>
              <a:ext uri="{FF2B5EF4-FFF2-40B4-BE49-F238E27FC236}">
                <a16:creationId xmlns:a16="http://schemas.microsoft.com/office/drawing/2014/main" id="{2FA39042-D8EF-F27B-1508-9C6CC33DA251}"/>
              </a:ext>
            </a:extLst>
          </p:cNvPr>
          <p:cNvPicPr>
            <a:picLocks noChangeAspect="1"/>
          </p:cNvPicPr>
          <p:nvPr/>
        </p:nvPicPr>
        <p:blipFill>
          <a:blip r:embed="rId5"/>
          <a:srcRect l="50828" b="50000"/>
          <a:stretch/>
        </p:blipFill>
        <p:spPr>
          <a:xfrm>
            <a:off x="6632724" y="1520939"/>
            <a:ext cx="5206608" cy="3429000"/>
          </a:xfrm>
          <a:prstGeom prst="rect">
            <a:avLst/>
          </a:prstGeom>
        </p:spPr>
      </p:pic>
      <p:sp>
        <p:nvSpPr>
          <p:cNvPr id="12" name="TextBox 11">
            <a:extLst>
              <a:ext uri="{FF2B5EF4-FFF2-40B4-BE49-F238E27FC236}">
                <a16:creationId xmlns:a16="http://schemas.microsoft.com/office/drawing/2014/main" id="{D918251E-701D-AD1E-E42C-54791C92A7A6}"/>
              </a:ext>
            </a:extLst>
          </p:cNvPr>
          <p:cNvSpPr txBox="1"/>
          <p:nvPr/>
        </p:nvSpPr>
        <p:spPr>
          <a:xfrm>
            <a:off x="7223760" y="5093368"/>
            <a:ext cx="4731068" cy="872034"/>
          </a:xfrm>
          <a:prstGeom prst="rect">
            <a:avLst/>
          </a:prstGeom>
          <a:noFill/>
        </p:spPr>
        <p:txBody>
          <a:bodyPr wrap="square">
            <a:spAutoFit/>
          </a:bodyPr>
          <a:lstStyle/>
          <a:p>
            <a:pPr algn="l">
              <a:lnSpc>
                <a:spcPct val="150000"/>
              </a:lnSpc>
            </a:pPr>
            <a:r>
              <a:rPr lang="en-GB" dirty="0">
                <a:solidFill>
                  <a:srgbClr val="0E0E0E"/>
                </a:solidFill>
                <a:latin typeface="Arial" panose="020B0604020202020204" pitchFamily="34" charset="0"/>
                <a:cs typeface="Arial" panose="020B0604020202020204" pitchFamily="34" charset="0"/>
              </a:rPr>
              <a:t>Consistent in pooled </a:t>
            </a:r>
            <a:r>
              <a:rPr lang="en-GB" dirty="0" err="1">
                <a:solidFill>
                  <a:srgbClr val="0E0E0E"/>
                </a:solidFill>
                <a:latin typeface="Arial" panose="020B0604020202020204" pitchFamily="34" charset="0"/>
                <a:cs typeface="Arial" panose="020B0604020202020204" pitchFamily="34" charset="0"/>
              </a:rPr>
              <a:t>finerenone</a:t>
            </a:r>
            <a:r>
              <a:rPr lang="en-GB" dirty="0">
                <a:solidFill>
                  <a:srgbClr val="0E0E0E"/>
                </a:solidFill>
                <a:latin typeface="Arial" panose="020B0604020202020204" pitchFamily="34" charset="0"/>
                <a:cs typeface="Arial" panose="020B0604020202020204" pitchFamily="34" charset="0"/>
              </a:rPr>
              <a:t> analysis (FINEARTS, FIDELIO, FIGARO)</a:t>
            </a:r>
            <a:endParaRPr lang="en-GB" sz="1800" dirty="0">
              <a:solidFill>
                <a:srgbClr val="0E0E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04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5FC53-F2CB-F9ED-9DAC-52F0392CA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B08FD-0428-E959-78D1-6A027321BD27}"/>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Treatments in Individuals with Heart Failure: Beyond SGLT2 Inhibitors</a:t>
            </a:r>
          </a:p>
        </p:txBody>
      </p:sp>
      <p:sp>
        <p:nvSpPr>
          <p:cNvPr id="9" name="TextBox 8">
            <a:extLst>
              <a:ext uri="{FF2B5EF4-FFF2-40B4-BE49-F238E27FC236}">
                <a16:creationId xmlns:a16="http://schemas.microsoft.com/office/drawing/2014/main" id="{9040170B-F98B-38D7-73C6-0FEC8514CA73}"/>
              </a:ext>
            </a:extLst>
          </p:cNvPr>
          <p:cNvSpPr txBox="1"/>
          <p:nvPr/>
        </p:nvSpPr>
        <p:spPr>
          <a:xfrm>
            <a:off x="9401742" y="6436155"/>
            <a:ext cx="2437590"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Vaduganathan</a:t>
            </a:r>
            <a:r>
              <a:rPr lang="en-GB" sz="1200" i="1" dirty="0">
                <a:latin typeface="Arial" panose="020B0604020202020204" pitchFamily="34" charset="0"/>
                <a:cs typeface="Arial" panose="020B0604020202020204" pitchFamily="34" charset="0"/>
              </a:rPr>
              <a:t> et al. Lancet 2022</a:t>
            </a:r>
          </a:p>
        </p:txBody>
      </p:sp>
      <p:sp>
        <p:nvSpPr>
          <p:cNvPr id="4" name="TextBox 3">
            <a:extLst>
              <a:ext uri="{FF2B5EF4-FFF2-40B4-BE49-F238E27FC236}">
                <a16:creationId xmlns:a16="http://schemas.microsoft.com/office/drawing/2014/main" id="{E1F5087A-A0DA-2EE9-5AFC-7F52B94FAD57}"/>
              </a:ext>
            </a:extLst>
          </p:cNvPr>
          <p:cNvSpPr txBox="1"/>
          <p:nvPr/>
        </p:nvSpPr>
        <p:spPr>
          <a:xfrm>
            <a:off x="433758" y="1452756"/>
            <a:ext cx="11095884" cy="3890489"/>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Metformin</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Sulfonylureas</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DPP-4 Inhibitors</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Thiazolidinediones (TZDs)</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Insulin</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GLP1/GIP</a:t>
            </a:r>
          </a:p>
        </p:txBody>
      </p:sp>
    </p:spTree>
    <p:extLst>
      <p:ext uri="{BB962C8B-B14F-4D97-AF65-F5344CB8AC3E}">
        <p14:creationId xmlns:p14="http://schemas.microsoft.com/office/powerpoint/2010/main" val="1587169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06E2-CE50-494F-F046-D2EC530DC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6B403-FFB1-34A9-D7E5-5F37A8EDF6CE}"/>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Metformin in Diabetic Heart Failure: </a:t>
            </a:r>
            <a:r>
              <a:rPr lang="en-GB" sz="3600">
                <a:solidFill>
                  <a:schemeClr val="bg1"/>
                </a:solidFill>
                <a:latin typeface="Arial" panose="020B0604020202020204" pitchFamily="34" charset="0"/>
                <a:cs typeface="Arial" panose="020B0604020202020204" pitchFamily="34" charset="0"/>
              </a:rPr>
              <a:t>Possible Benefit?</a:t>
            </a:r>
            <a:endParaRPr lang="en-GB" sz="36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FDF50A0-11B0-532B-A288-5C6C7BF7910A}"/>
              </a:ext>
            </a:extLst>
          </p:cNvPr>
          <p:cNvSpPr txBox="1"/>
          <p:nvPr/>
        </p:nvSpPr>
        <p:spPr>
          <a:xfrm>
            <a:off x="9401742" y="6436155"/>
            <a:ext cx="1940403"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Eurich</a:t>
            </a:r>
            <a:r>
              <a:rPr lang="en-GB" sz="1200" i="1" dirty="0">
                <a:latin typeface="Arial" panose="020B0604020202020204" pitchFamily="34" charset="0"/>
                <a:cs typeface="Arial" panose="020B0604020202020204" pitchFamily="34" charset="0"/>
              </a:rPr>
              <a:t> et al. </a:t>
            </a:r>
            <a:r>
              <a:rPr lang="en-GB" sz="1200" i="1" dirty="0" err="1">
                <a:latin typeface="Arial" panose="020B0604020202020204" pitchFamily="34" charset="0"/>
                <a:cs typeface="Arial" panose="020B0604020202020204" pitchFamily="34" charset="0"/>
              </a:rPr>
              <a:t>Circ</a:t>
            </a:r>
            <a:r>
              <a:rPr lang="en-GB" sz="1200" i="1" dirty="0">
                <a:latin typeface="Arial" panose="020B0604020202020204" pitchFamily="34" charset="0"/>
                <a:cs typeface="Arial" panose="020B0604020202020204" pitchFamily="34" charset="0"/>
              </a:rPr>
              <a:t> HF 2013</a:t>
            </a:r>
          </a:p>
        </p:txBody>
      </p:sp>
      <p:sp>
        <p:nvSpPr>
          <p:cNvPr id="4" name="TextBox 3">
            <a:extLst>
              <a:ext uri="{FF2B5EF4-FFF2-40B4-BE49-F238E27FC236}">
                <a16:creationId xmlns:a16="http://schemas.microsoft.com/office/drawing/2014/main" id="{E0258B62-11B7-1C0A-B4F1-1C4DD26AB77E}"/>
              </a:ext>
            </a:extLst>
          </p:cNvPr>
          <p:cNvSpPr txBox="1"/>
          <p:nvPr/>
        </p:nvSpPr>
        <p:spPr>
          <a:xfrm>
            <a:off x="433758" y="1452756"/>
            <a:ext cx="11095884" cy="1305165"/>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No strong RCT-level data; meta-analysis of 34,000 individuals in observational studies</a:t>
            </a:r>
          </a:p>
        </p:txBody>
      </p:sp>
      <p:pic>
        <p:nvPicPr>
          <p:cNvPr id="3" name="Picture 2">
            <a:extLst>
              <a:ext uri="{FF2B5EF4-FFF2-40B4-BE49-F238E27FC236}">
                <a16:creationId xmlns:a16="http://schemas.microsoft.com/office/drawing/2014/main" id="{C4120BB3-139A-FE3A-594E-5BAD3EA57B21}"/>
              </a:ext>
            </a:extLst>
          </p:cNvPr>
          <p:cNvPicPr>
            <a:picLocks noChangeAspect="1"/>
          </p:cNvPicPr>
          <p:nvPr/>
        </p:nvPicPr>
        <p:blipFill>
          <a:blip r:embed="rId3"/>
          <a:stretch>
            <a:fillRect/>
          </a:stretch>
        </p:blipFill>
        <p:spPr>
          <a:xfrm>
            <a:off x="548058" y="2757921"/>
            <a:ext cx="11095884" cy="3571488"/>
          </a:xfrm>
          <a:prstGeom prst="rect">
            <a:avLst/>
          </a:prstGeom>
        </p:spPr>
      </p:pic>
    </p:spTree>
    <p:extLst>
      <p:ext uri="{BB962C8B-B14F-4D97-AF65-F5344CB8AC3E}">
        <p14:creationId xmlns:p14="http://schemas.microsoft.com/office/powerpoint/2010/main" val="2545790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7CBF-B2FB-B596-00E0-E231B2939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D1477-D3B9-B0BF-79A0-E18DE8389901}"/>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Metformin Reduced LV Mass in Stage B Heart Failure Without Diabetes</a:t>
            </a:r>
          </a:p>
        </p:txBody>
      </p:sp>
      <p:sp>
        <p:nvSpPr>
          <p:cNvPr id="9" name="TextBox 8">
            <a:extLst>
              <a:ext uri="{FF2B5EF4-FFF2-40B4-BE49-F238E27FC236}">
                <a16:creationId xmlns:a16="http://schemas.microsoft.com/office/drawing/2014/main" id="{CF0FD861-CE94-FC4F-81B1-685C29CD027F}"/>
              </a:ext>
            </a:extLst>
          </p:cNvPr>
          <p:cNvSpPr txBox="1"/>
          <p:nvPr/>
        </p:nvSpPr>
        <p:spPr>
          <a:xfrm>
            <a:off x="9401742" y="6436155"/>
            <a:ext cx="1745991"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Mohan et al. EHJ 2019</a:t>
            </a:r>
          </a:p>
        </p:txBody>
      </p:sp>
      <p:pic>
        <p:nvPicPr>
          <p:cNvPr id="5" name="Picture 4">
            <a:extLst>
              <a:ext uri="{FF2B5EF4-FFF2-40B4-BE49-F238E27FC236}">
                <a16:creationId xmlns:a16="http://schemas.microsoft.com/office/drawing/2014/main" id="{DA11DB17-7FD1-CE0E-21B8-F618C355F658}"/>
              </a:ext>
            </a:extLst>
          </p:cNvPr>
          <p:cNvPicPr>
            <a:picLocks noChangeAspect="1"/>
          </p:cNvPicPr>
          <p:nvPr/>
        </p:nvPicPr>
        <p:blipFill>
          <a:blip r:embed="rId3"/>
          <a:srcRect b="50000"/>
          <a:stretch/>
        </p:blipFill>
        <p:spPr>
          <a:xfrm>
            <a:off x="1666567" y="1878163"/>
            <a:ext cx="8858866" cy="4361808"/>
          </a:xfrm>
          <a:prstGeom prst="rect">
            <a:avLst/>
          </a:prstGeom>
        </p:spPr>
      </p:pic>
    </p:spTree>
    <p:extLst>
      <p:ext uri="{BB962C8B-B14F-4D97-AF65-F5344CB8AC3E}">
        <p14:creationId xmlns:p14="http://schemas.microsoft.com/office/powerpoint/2010/main" val="3572712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6AA47-3103-CBFF-C2F6-22F81C15C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AADAC-C096-D711-3A8E-3AF48D4A543C}"/>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Sulfonylureas: Probably Neutral at Best</a:t>
            </a:r>
          </a:p>
        </p:txBody>
      </p:sp>
      <p:pic>
        <p:nvPicPr>
          <p:cNvPr id="3" name="Picture 2">
            <a:extLst>
              <a:ext uri="{FF2B5EF4-FFF2-40B4-BE49-F238E27FC236}">
                <a16:creationId xmlns:a16="http://schemas.microsoft.com/office/drawing/2014/main" id="{A3BBCE3A-08D5-1CAE-869E-1526C2626239}"/>
              </a:ext>
            </a:extLst>
          </p:cNvPr>
          <p:cNvPicPr>
            <a:picLocks noChangeAspect="1"/>
          </p:cNvPicPr>
          <p:nvPr/>
        </p:nvPicPr>
        <p:blipFill>
          <a:blip r:embed="rId3"/>
          <a:stretch>
            <a:fillRect/>
          </a:stretch>
        </p:blipFill>
        <p:spPr>
          <a:xfrm>
            <a:off x="2275387" y="1577284"/>
            <a:ext cx="6604906" cy="3634346"/>
          </a:xfrm>
          <a:prstGeom prst="rect">
            <a:avLst/>
          </a:prstGeom>
        </p:spPr>
      </p:pic>
      <p:sp>
        <p:nvSpPr>
          <p:cNvPr id="6" name="TextBox 5">
            <a:extLst>
              <a:ext uri="{FF2B5EF4-FFF2-40B4-BE49-F238E27FC236}">
                <a16:creationId xmlns:a16="http://schemas.microsoft.com/office/drawing/2014/main" id="{DC023C05-C9A4-DC2D-1EAD-498E6DB9DB0E}"/>
              </a:ext>
            </a:extLst>
          </p:cNvPr>
          <p:cNvSpPr txBox="1"/>
          <p:nvPr/>
        </p:nvSpPr>
        <p:spPr>
          <a:xfrm>
            <a:off x="754380" y="5564121"/>
            <a:ext cx="964692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Real-world data in &gt;128,000 T2D, increased risk of all-cause mortality compared to SGLT2i (HR 0.66 (0.60-0.74))</a:t>
            </a:r>
            <a:endParaRPr lang="en-GB" sz="1800" dirty="0">
              <a:solidFill>
                <a:srgbClr val="0E0E0E"/>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A49B424-FA6B-516A-AA53-C8D7556D3EEA}"/>
              </a:ext>
            </a:extLst>
          </p:cNvPr>
          <p:cNvSpPr txBox="1"/>
          <p:nvPr/>
        </p:nvSpPr>
        <p:spPr>
          <a:xfrm>
            <a:off x="9401742" y="6436155"/>
            <a:ext cx="216988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Xie et al. JAMA Int Med 2021</a:t>
            </a:r>
          </a:p>
        </p:txBody>
      </p:sp>
    </p:spTree>
    <p:extLst>
      <p:ext uri="{BB962C8B-B14F-4D97-AF65-F5344CB8AC3E}">
        <p14:creationId xmlns:p14="http://schemas.microsoft.com/office/powerpoint/2010/main" val="3713152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23D6-D396-EB2B-E976-BFE8FB7054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8FD00-1C9E-D0B3-8F2C-9FB3EF500350}"/>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Sulfonylureas: Probably Neutral at Best</a:t>
            </a:r>
          </a:p>
        </p:txBody>
      </p:sp>
      <p:sp>
        <p:nvSpPr>
          <p:cNvPr id="6" name="TextBox 5">
            <a:extLst>
              <a:ext uri="{FF2B5EF4-FFF2-40B4-BE49-F238E27FC236}">
                <a16:creationId xmlns:a16="http://schemas.microsoft.com/office/drawing/2014/main" id="{7206734D-5E80-2FA5-93B8-E518D1A89BCF}"/>
              </a:ext>
            </a:extLst>
          </p:cNvPr>
          <p:cNvSpPr txBox="1"/>
          <p:nvPr/>
        </p:nvSpPr>
        <p:spPr>
          <a:xfrm>
            <a:off x="560070" y="5855897"/>
            <a:ext cx="964692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Increased risk of incident HF compared to metformin (3.8% vs. 3.0% at 5 years) in individuals with T2D and CKD</a:t>
            </a:r>
            <a:endParaRPr lang="en-GB" sz="1800" dirty="0">
              <a:solidFill>
                <a:srgbClr val="0E0E0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D914FC9-B411-7111-2758-76AB2A086CDB}"/>
              </a:ext>
            </a:extLst>
          </p:cNvPr>
          <p:cNvPicPr>
            <a:picLocks noChangeAspect="1"/>
          </p:cNvPicPr>
          <p:nvPr/>
        </p:nvPicPr>
        <p:blipFill>
          <a:blip r:embed="rId3"/>
          <a:stretch>
            <a:fillRect/>
          </a:stretch>
        </p:blipFill>
        <p:spPr>
          <a:xfrm>
            <a:off x="2526030" y="1224793"/>
            <a:ext cx="6588096" cy="4631104"/>
          </a:xfrm>
          <a:prstGeom prst="rect">
            <a:avLst/>
          </a:prstGeom>
        </p:spPr>
      </p:pic>
      <p:sp>
        <p:nvSpPr>
          <p:cNvPr id="5" name="TextBox 4">
            <a:extLst>
              <a:ext uri="{FF2B5EF4-FFF2-40B4-BE49-F238E27FC236}">
                <a16:creationId xmlns:a16="http://schemas.microsoft.com/office/drawing/2014/main" id="{09E7E318-5E89-66BF-3FBE-9CC2B1292250}"/>
              </a:ext>
            </a:extLst>
          </p:cNvPr>
          <p:cNvSpPr txBox="1"/>
          <p:nvPr/>
        </p:nvSpPr>
        <p:spPr>
          <a:xfrm>
            <a:off x="9401742" y="6436155"/>
            <a:ext cx="2149050"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Richardson et al. JAHA 2021</a:t>
            </a:r>
          </a:p>
        </p:txBody>
      </p:sp>
    </p:spTree>
    <p:extLst>
      <p:ext uri="{BB962C8B-B14F-4D97-AF65-F5344CB8AC3E}">
        <p14:creationId xmlns:p14="http://schemas.microsoft.com/office/powerpoint/2010/main" val="1688096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6EC6E-8EA2-F1E0-AEC2-DFF5DAAA3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A4D29-7A60-0DE0-37C2-3F31031D564E}"/>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DPP-4: Mixed, not recommended</a:t>
            </a:r>
          </a:p>
        </p:txBody>
      </p:sp>
      <p:sp>
        <p:nvSpPr>
          <p:cNvPr id="6" name="TextBox 5">
            <a:extLst>
              <a:ext uri="{FF2B5EF4-FFF2-40B4-BE49-F238E27FC236}">
                <a16:creationId xmlns:a16="http://schemas.microsoft.com/office/drawing/2014/main" id="{1DD75556-9252-0C51-68DF-2A53D4D2AE24}"/>
              </a:ext>
            </a:extLst>
          </p:cNvPr>
          <p:cNvSpPr txBox="1"/>
          <p:nvPr/>
        </p:nvSpPr>
        <p:spPr>
          <a:xfrm>
            <a:off x="560070" y="5855897"/>
            <a:ext cx="964692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Increased incidence of HF hospitalisation in SAVOR-TIMI (HR 1.26 (1.02-1.55), p=0.04</a:t>
            </a:r>
          </a:p>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Increased numerical incidence in EXAMINE based on baseline NTproBNP  </a:t>
            </a:r>
            <a:endParaRPr lang="en-GB" sz="1800" dirty="0">
              <a:solidFill>
                <a:srgbClr val="0E0E0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1DC2C8D-DCD3-4759-70BB-71121F98E8BA}"/>
              </a:ext>
            </a:extLst>
          </p:cNvPr>
          <p:cNvSpPr txBox="1"/>
          <p:nvPr/>
        </p:nvSpPr>
        <p:spPr>
          <a:xfrm>
            <a:off x="9608295" y="6284915"/>
            <a:ext cx="2127505" cy="461665"/>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Scirica</a:t>
            </a:r>
            <a:r>
              <a:rPr lang="en-GB" sz="1200" i="1" dirty="0">
                <a:latin typeface="Arial" panose="020B0604020202020204" pitchFamily="34" charset="0"/>
                <a:cs typeface="Arial" panose="020B0604020202020204" pitchFamily="34" charset="0"/>
              </a:rPr>
              <a:t> et al Circulation 2014</a:t>
            </a:r>
          </a:p>
          <a:p>
            <a:r>
              <a:rPr lang="en-GB" sz="1200" i="1" dirty="0" err="1">
                <a:latin typeface="Arial" panose="020B0604020202020204" pitchFamily="34" charset="0"/>
                <a:cs typeface="Arial" panose="020B0604020202020204" pitchFamily="34" charset="0"/>
              </a:rPr>
              <a:t>Zannad</a:t>
            </a:r>
            <a:r>
              <a:rPr lang="en-GB" sz="1200" i="1" dirty="0">
                <a:latin typeface="Arial" panose="020B0604020202020204" pitchFamily="34" charset="0"/>
                <a:cs typeface="Arial" panose="020B0604020202020204" pitchFamily="34" charset="0"/>
              </a:rPr>
              <a:t> et al. Lancet 2015</a:t>
            </a:r>
          </a:p>
        </p:txBody>
      </p:sp>
      <p:pic>
        <p:nvPicPr>
          <p:cNvPr id="3" name="Picture 2">
            <a:extLst>
              <a:ext uri="{FF2B5EF4-FFF2-40B4-BE49-F238E27FC236}">
                <a16:creationId xmlns:a16="http://schemas.microsoft.com/office/drawing/2014/main" id="{4073AED8-CA68-C8F2-820B-2443BA371A83}"/>
              </a:ext>
            </a:extLst>
          </p:cNvPr>
          <p:cNvPicPr>
            <a:picLocks noChangeAspect="1"/>
          </p:cNvPicPr>
          <p:nvPr/>
        </p:nvPicPr>
        <p:blipFill>
          <a:blip r:embed="rId3"/>
          <a:stretch>
            <a:fillRect/>
          </a:stretch>
        </p:blipFill>
        <p:spPr>
          <a:xfrm>
            <a:off x="249646" y="1805051"/>
            <a:ext cx="5819804" cy="3610097"/>
          </a:xfrm>
          <a:prstGeom prst="rect">
            <a:avLst/>
          </a:prstGeom>
        </p:spPr>
      </p:pic>
      <p:pic>
        <p:nvPicPr>
          <p:cNvPr id="7" name="Picture 6">
            <a:extLst>
              <a:ext uri="{FF2B5EF4-FFF2-40B4-BE49-F238E27FC236}">
                <a16:creationId xmlns:a16="http://schemas.microsoft.com/office/drawing/2014/main" id="{EBBF2290-1173-13B2-4256-62CDFC461BEA}"/>
              </a:ext>
            </a:extLst>
          </p:cNvPr>
          <p:cNvPicPr>
            <a:picLocks noChangeAspect="1"/>
          </p:cNvPicPr>
          <p:nvPr/>
        </p:nvPicPr>
        <p:blipFill>
          <a:blip r:embed="rId4"/>
          <a:srcRect t="66897"/>
          <a:stretch/>
        </p:blipFill>
        <p:spPr>
          <a:xfrm>
            <a:off x="6122552" y="2108789"/>
            <a:ext cx="5793253" cy="3002620"/>
          </a:xfrm>
          <a:prstGeom prst="rect">
            <a:avLst/>
          </a:prstGeom>
        </p:spPr>
      </p:pic>
      <p:sp>
        <p:nvSpPr>
          <p:cNvPr id="8" name="TextBox 7">
            <a:extLst>
              <a:ext uri="{FF2B5EF4-FFF2-40B4-BE49-F238E27FC236}">
                <a16:creationId xmlns:a16="http://schemas.microsoft.com/office/drawing/2014/main" id="{B03BE538-7500-55C6-0264-EB48A3A9D324}"/>
              </a:ext>
            </a:extLst>
          </p:cNvPr>
          <p:cNvSpPr txBox="1"/>
          <p:nvPr/>
        </p:nvSpPr>
        <p:spPr>
          <a:xfrm>
            <a:off x="2121019" y="1224793"/>
            <a:ext cx="1913772" cy="577850"/>
          </a:xfrm>
          <a:prstGeom prst="rect">
            <a:avLst/>
          </a:prstGeom>
          <a:solidFill>
            <a:schemeClr val="bg1"/>
          </a:solidFill>
        </p:spPr>
        <p:txBody>
          <a:bodyPr wrap="square" rtlCol="0">
            <a:spAutoFit/>
          </a:bodyPr>
          <a:lstStyle/>
          <a:p>
            <a:pPr algn="ctr">
              <a:lnSpc>
                <a:spcPct val="150000"/>
              </a:lnSpc>
            </a:pPr>
            <a:r>
              <a:rPr lang="en-GB" sz="2400" b="1" dirty="0" err="1">
                <a:solidFill>
                  <a:srgbClr val="0E0E0E"/>
                </a:solidFill>
                <a:latin typeface="Arial" panose="020B0604020202020204" pitchFamily="34" charset="0"/>
                <a:cs typeface="Arial" panose="020B0604020202020204" pitchFamily="34" charset="0"/>
              </a:rPr>
              <a:t>Saxagliptin</a:t>
            </a:r>
            <a:endParaRPr lang="en-GB" sz="2400" b="1" i="0" dirty="0">
              <a:solidFill>
                <a:srgbClr val="0E0E0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747D18-21B8-833F-CADD-4796BF284D04}"/>
              </a:ext>
            </a:extLst>
          </p:cNvPr>
          <p:cNvSpPr txBox="1"/>
          <p:nvPr/>
        </p:nvSpPr>
        <p:spPr>
          <a:xfrm>
            <a:off x="8444856" y="1224793"/>
            <a:ext cx="1913772" cy="577850"/>
          </a:xfrm>
          <a:prstGeom prst="rect">
            <a:avLst/>
          </a:prstGeom>
          <a:solidFill>
            <a:schemeClr val="bg1"/>
          </a:solidFill>
        </p:spPr>
        <p:txBody>
          <a:bodyPr wrap="square" rtlCol="0">
            <a:spAutoFit/>
          </a:bodyPr>
          <a:lstStyle/>
          <a:p>
            <a:pPr algn="ctr">
              <a:lnSpc>
                <a:spcPct val="150000"/>
              </a:lnSpc>
            </a:pPr>
            <a:r>
              <a:rPr lang="en-GB" sz="2400" b="1" dirty="0">
                <a:solidFill>
                  <a:srgbClr val="0E0E0E"/>
                </a:solidFill>
                <a:latin typeface="Arial" panose="020B0604020202020204" pitchFamily="34" charset="0"/>
                <a:cs typeface="Arial" panose="020B0604020202020204" pitchFamily="34" charset="0"/>
              </a:rPr>
              <a:t>Alogliptin</a:t>
            </a:r>
            <a:endParaRPr lang="en-GB" sz="2400" b="1" i="0" dirty="0">
              <a:solidFill>
                <a:srgbClr val="0E0E0E"/>
              </a:solidFill>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CFC6689F-ADB3-6CEC-7369-855C4DEA8768}"/>
              </a:ext>
            </a:extLst>
          </p:cNvPr>
          <p:cNvSpPr/>
          <p:nvPr/>
        </p:nvSpPr>
        <p:spPr>
          <a:xfrm>
            <a:off x="9205198" y="2859964"/>
            <a:ext cx="2933700" cy="282929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168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02D1F-C150-B201-C421-F5902F859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FC5F2-2F43-3154-0C84-50AEC8E66603}"/>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TZDs: Avoid!</a:t>
            </a:r>
          </a:p>
        </p:txBody>
      </p:sp>
      <p:sp>
        <p:nvSpPr>
          <p:cNvPr id="6" name="TextBox 5">
            <a:extLst>
              <a:ext uri="{FF2B5EF4-FFF2-40B4-BE49-F238E27FC236}">
                <a16:creationId xmlns:a16="http://schemas.microsoft.com/office/drawing/2014/main" id="{1F0C3A00-D5B2-618B-2D2E-084540A35A8A}"/>
              </a:ext>
            </a:extLst>
          </p:cNvPr>
          <p:cNvSpPr txBox="1"/>
          <p:nvPr/>
        </p:nvSpPr>
        <p:spPr>
          <a:xfrm>
            <a:off x="560070" y="5855897"/>
            <a:ext cx="964692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Meta-analysis of 7 RCTs (20,191 individuals), significantly increased risk of HF with TZDs ~2-fold</a:t>
            </a:r>
            <a:endParaRPr lang="en-GB" sz="1800" dirty="0">
              <a:solidFill>
                <a:srgbClr val="0E0E0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963CA76-AFD6-3AB6-641B-0CBA6B635825}"/>
              </a:ext>
            </a:extLst>
          </p:cNvPr>
          <p:cNvSpPr txBox="1"/>
          <p:nvPr/>
        </p:nvSpPr>
        <p:spPr>
          <a:xfrm>
            <a:off x="9401742" y="6436155"/>
            <a:ext cx="178766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Lago et al. Lancet 2024</a:t>
            </a:r>
          </a:p>
        </p:txBody>
      </p:sp>
      <p:pic>
        <p:nvPicPr>
          <p:cNvPr id="4" name="Picture 3">
            <a:extLst>
              <a:ext uri="{FF2B5EF4-FFF2-40B4-BE49-F238E27FC236}">
                <a16:creationId xmlns:a16="http://schemas.microsoft.com/office/drawing/2014/main" id="{983F7A05-FEC1-5AC6-E5CC-5BE644C3BF9C}"/>
              </a:ext>
            </a:extLst>
          </p:cNvPr>
          <p:cNvPicPr>
            <a:picLocks noChangeAspect="1"/>
          </p:cNvPicPr>
          <p:nvPr/>
        </p:nvPicPr>
        <p:blipFill>
          <a:blip r:embed="rId3"/>
          <a:srcRect b="24500"/>
          <a:stretch/>
        </p:blipFill>
        <p:spPr>
          <a:xfrm>
            <a:off x="2560182" y="1528051"/>
            <a:ext cx="7071636" cy="4486863"/>
          </a:xfrm>
          <a:prstGeom prst="rect">
            <a:avLst/>
          </a:prstGeom>
        </p:spPr>
      </p:pic>
    </p:spTree>
    <p:extLst>
      <p:ext uri="{BB962C8B-B14F-4D97-AF65-F5344CB8AC3E}">
        <p14:creationId xmlns:p14="http://schemas.microsoft.com/office/powerpoint/2010/main" val="54167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0450-6292-D022-88AD-B2A1208FF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4D466-4373-BC26-1CD6-0C425D79E96F}"/>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in </a:t>
            </a:r>
            <a:r>
              <a:rPr lang="en-GB" sz="3600" dirty="0" err="1">
                <a:solidFill>
                  <a:schemeClr val="bg1"/>
                </a:solidFill>
                <a:latin typeface="Arial" panose="020B0604020202020204" pitchFamily="34" charset="0"/>
                <a:cs typeface="Arial" panose="020B0604020202020204" pitchFamily="34" charset="0"/>
              </a:rPr>
              <a:t>Turkiye</a:t>
            </a:r>
            <a:endParaRPr lang="en-GB" sz="3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2A9045E-CF5A-8877-8DDB-9E38067ECCBD}"/>
              </a:ext>
            </a:extLst>
          </p:cNvPr>
          <p:cNvSpPr txBox="1"/>
          <p:nvPr/>
        </p:nvSpPr>
        <p:spPr>
          <a:xfrm>
            <a:off x="9651434" y="6228069"/>
            <a:ext cx="2540566" cy="523220"/>
          </a:xfrm>
          <a:prstGeom prst="rect">
            <a:avLst/>
          </a:prstGeom>
          <a:solidFill>
            <a:schemeClr val="bg1"/>
          </a:solidFill>
        </p:spPr>
        <p:txBody>
          <a:bodyPr wrap="square" rtlCol="0">
            <a:spAutoFit/>
          </a:bodyPr>
          <a:lstStyle/>
          <a:p>
            <a:pPr algn="l"/>
            <a:r>
              <a:rPr lang="en-GB" sz="1400" b="0" i="1" dirty="0">
                <a:effectLst/>
                <a:latin typeface="Arial" panose="020B0604020202020204" pitchFamily="34" charset="0"/>
                <a:cs typeface="Arial" panose="020B0604020202020204" pitchFamily="34" charset="0"/>
              </a:rPr>
              <a:t>Celik et al. Lancet Global Health, 2023</a:t>
            </a:r>
          </a:p>
        </p:txBody>
      </p:sp>
      <p:sp>
        <p:nvSpPr>
          <p:cNvPr id="5" name="TextBox 4">
            <a:extLst>
              <a:ext uri="{FF2B5EF4-FFF2-40B4-BE49-F238E27FC236}">
                <a16:creationId xmlns:a16="http://schemas.microsoft.com/office/drawing/2014/main" id="{5467BE82-D41E-03EC-7AFC-892308E26875}"/>
              </a:ext>
            </a:extLst>
          </p:cNvPr>
          <p:cNvSpPr txBox="1"/>
          <p:nvPr/>
        </p:nvSpPr>
        <p:spPr>
          <a:xfrm>
            <a:off x="393405" y="5419729"/>
            <a:ext cx="11798595" cy="1200329"/>
          </a:xfrm>
          <a:prstGeom prst="rect">
            <a:avLst/>
          </a:prstGeom>
          <a:noFill/>
        </p:spPr>
        <p:txBody>
          <a:bodyPr wrap="square">
            <a:spAutoFit/>
          </a:bodyPr>
          <a:lstStyle/>
          <a:p>
            <a:pPr marL="342900" indent="-342900">
              <a:buClr>
                <a:srgbClr val="7F134C"/>
              </a:buClr>
              <a:buFont typeface="Arial" panose="020B0604020202020204" pitchFamily="34" charset="0"/>
              <a:buChar char="•"/>
              <a:defRPr/>
            </a:pPr>
            <a:r>
              <a:rPr lang="en-US" sz="2400" b="1" dirty="0">
                <a:latin typeface="Arial" panose="020B0604020202020204"/>
              </a:rPr>
              <a:t>17% mortality </a:t>
            </a:r>
            <a:r>
              <a:rPr lang="en-US" sz="2400" dirty="0">
                <a:latin typeface="Arial" panose="020B0604020202020204"/>
              </a:rPr>
              <a:t>at 1 year</a:t>
            </a:r>
            <a:r>
              <a:rPr lang="en-US" sz="2400" b="1" dirty="0">
                <a:latin typeface="Arial" panose="020B0604020202020204"/>
              </a:rPr>
              <a:t>; 40% </a:t>
            </a:r>
            <a:r>
              <a:rPr lang="en-US" sz="2400" dirty="0">
                <a:latin typeface="Arial" panose="020B0604020202020204"/>
              </a:rPr>
              <a:t>at 5 years.</a:t>
            </a:r>
          </a:p>
          <a:p>
            <a:pPr marL="342900" indent="-342900">
              <a:buClr>
                <a:srgbClr val="7F134C"/>
              </a:buClr>
              <a:buFont typeface="Arial" panose="020B0604020202020204" pitchFamily="34" charset="0"/>
              <a:buChar char="•"/>
              <a:defRPr/>
            </a:pPr>
            <a:r>
              <a:rPr lang="en-US" sz="2400" dirty="0">
                <a:latin typeface="Arial" panose="020B0604020202020204"/>
              </a:rPr>
              <a:t>Males worse outcome than females in age-adjusted analysis (32% relative risk increase)</a:t>
            </a:r>
            <a:endParaRPr lang="en-US" sz="2400" b="1" dirty="0">
              <a:latin typeface="Arial" panose="020B0604020202020204"/>
            </a:endParaRPr>
          </a:p>
        </p:txBody>
      </p:sp>
      <p:pic>
        <p:nvPicPr>
          <p:cNvPr id="3" name="Picture 2">
            <a:extLst>
              <a:ext uri="{FF2B5EF4-FFF2-40B4-BE49-F238E27FC236}">
                <a16:creationId xmlns:a16="http://schemas.microsoft.com/office/drawing/2014/main" id="{475232EA-73D0-EF0F-61AB-64AB5C14C31A}"/>
              </a:ext>
            </a:extLst>
          </p:cNvPr>
          <p:cNvPicPr>
            <a:picLocks noChangeAspect="1"/>
          </p:cNvPicPr>
          <p:nvPr/>
        </p:nvPicPr>
        <p:blipFill>
          <a:blip r:embed="rId3"/>
          <a:srcRect t="50000"/>
          <a:stretch/>
        </p:blipFill>
        <p:spPr>
          <a:xfrm>
            <a:off x="2285302" y="1266486"/>
            <a:ext cx="7366132" cy="4128833"/>
          </a:xfrm>
          <a:prstGeom prst="rect">
            <a:avLst/>
          </a:prstGeom>
        </p:spPr>
      </p:pic>
    </p:spTree>
    <p:extLst>
      <p:ext uri="{BB962C8B-B14F-4D97-AF65-F5344CB8AC3E}">
        <p14:creationId xmlns:p14="http://schemas.microsoft.com/office/powerpoint/2010/main" val="470926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159B-28BB-222F-C744-D3C669375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92D22-5278-E8E7-F18B-BEF7D6E0031A}"/>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Insulin: Probably neutral but watch for weight gain etc.</a:t>
            </a:r>
          </a:p>
        </p:txBody>
      </p:sp>
      <p:sp>
        <p:nvSpPr>
          <p:cNvPr id="6" name="TextBox 5">
            <a:extLst>
              <a:ext uri="{FF2B5EF4-FFF2-40B4-BE49-F238E27FC236}">
                <a16:creationId xmlns:a16="http://schemas.microsoft.com/office/drawing/2014/main" id="{BF49CFCD-C114-7551-4D20-65541EE0C442}"/>
              </a:ext>
            </a:extLst>
          </p:cNvPr>
          <p:cNvSpPr txBox="1"/>
          <p:nvPr/>
        </p:nvSpPr>
        <p:spPr>
          <a:xfrm>
            <a:off x="560070" y="5855897"/>
            <a:ext cx="1025271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ORIGIN RCT (12,537 participants, </a:t>
            </a:r>
            <a:r>
              <a:rPr lang="en-GB" dirty="0" err="1">
                <a:solidFill>
                  <a:srgbClr val="0E0E0E"/>
                </a:solidFill>
                <a:latin typeface="Arial" panose="020B0604020202020204" pitchFamily="34" charset="0"/>
                <a:cs typeface="Arial" panose="020B0604020202020204" pitchFamily="34" charset="0"/>
              </a:rPr>
              <a:t>insuline</a:t>
            </a:r>
            <a:r>
              <a:rPr lang="en-GB" dirty="0">
                <a:solidFill>
                  <a:srgbClr val="0E0E0E"/>
                </a:solidFill>
                <a:latin typeface="Arial" panose="020B0604020202020204" pitchFamily="34" charset="0"/>
                <a:cs typeface="Arial" panose="020B0604020202020204" pitchFamily="34" charset="0"/>
              </a:rPr>
              <a:t> glargine vs. no insulin), neutral effect (in contrast to observational studies)</a:t>
            </a:r>
            <a:endParaRPr lang="en-GB" sz="1800" dirty="0">
              <a:solidFill>
                <a:srgbClr val="0E0E0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A924BB-926B-3220-1A17-BD014A2782AF}"/>
              </a:ext>
            </a:extLst>
          </p:cNvPr>
          <p:cNvSpPr txBox="1"/>
          <p:nvPr/>
        </p:nvSpPr>
        <p:spPr>
          <a:xfrm>
            <a:off x="9401742" y="6436155"/>
            <a:ext cx="2291012"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Gerstein et al. Circulation 2018</a:t>
            </a:r>
          </a:p>
        </p:txBody>
      </p:sp>
      <p:pic>
        <p:nvPicPr>
          <p:cNvPr id="3" name="Picture 2">
            <a:extLst>
              <a:ext uri="{FF2B5EF4-FFF2-40B4-BE49-F238E27FC236}">
                <a16:creationId xmlns:a16="http://schemas.microsoft.com/office/drawing/2014/main" id="{928EDCE8-AC78-4E88-3B3E-F61FF1E0082E}"/>
              </a:ext>
            </a:extLst>
          </p:cNvPr>
          <p:cNvPicPr>
            <a:picLocks noChangeAspect="1"/>
          </p:cNvPicPr>
          <p:nvPr/>
        </p:nvPicPr>
        <p:blipFill>
          <a:blip r:embed="rId3"/>
          <a:stretch>
            <a:fillRect/>
          </a:stretch>
        </p:blipFill>
        <p:spPr>
          <a:xfrm>
            <a:off x="2514600" y="1479921"/>
            <a:ext cx="6732270" cy="4375976"/>
          </a:xfrm>
          <a:prstGeom prst="rect">
            <a:avLst/>
          </a:prstGeom>
        </p:spPr>
      </p:pic>
    </p:spTree>
    <p:extLst>
      <p:ext uri="{BB962C8B-B14F-4D97-AF65-F5344CB8AC3E}">
        <p14:creationId xmlns:p14="http://schemas.microsoft.com/office/powerpoint/2010/main" val="3707769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AE4BC-FB8A-1187-5934-FDD271C71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BCCFB-FF6C-C798-0C72-832A403B6AAA}"/>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GLP1/GIP RAs: A New Tool in Armoury!</a:t>
            </a:r>
          </a:p>
        </p:txBody>
      </p:sp>
      <p:pic>
        <p:nvPicPr>
          <p:cNvPr id="4" name="Picture 3">
            <a:extLst>
              <a:ext uri="{FF2B5EF4-FFF2-40B4-BE49-F238E27FC236}">
                <a16:creationId xmlns:a16="http://schemas.microsoft.com/office/drawing/2014/main" id="{B1923125-C679-8A69-07E5-AC773E709C25}"/>
              </a:ext>
            </a:extLst>
          </p:cNvPr>
          <p:cNvPicPr>
            <a:picLocks noChangeAspect="1"/>
          </p:cNvPicPr>
          <p:nvPr/>
        </p:nvPicPr>
        <p:blipFill>
          <a:blip r:embed="rId3"/>
          <a:stretch>
            <a:fillRect/>
          </a:stretch>
        </p:blipFill>
        <p:spPr>
          <a:xfrm>
            <a:off x="3712889" y="1637250"/>
            <a:ext cx="4766221" cy="4880610"/>
          </a:xfrm>
          <a:prstGeom prst="rect">
            <a:avLst/>
          </a:prstGeom>
        </p:spPr>
      </p:pic>
    </p:spTree>
    <p:extLst>
      <p:ext uri="{BB962C8B-B14F-4D97-AF65-F5344CB8AC3E}">
        <p14:creationId xmlns:p14="http://schemas.microsoft.com/office/powerpoint/2010/main" val="756683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4C807-79A0-EFFA-88B4-3AA5E5D1C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CAE6-F507-3D79-5B30-FDCAA949FE0D}"/>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GLP1/GIP RAs: A New Tool in the Armoury!</a:t>
            </a:r>
          </a:p>
        </p:txBody>
      </p:sp>
      <p:sp>
        <p:nvSpPr>
          <p:cNvPr id="3" name="Text Placeholder 2">
            <a:extLst>
              <a:ext uri="{FF2B5EF4-FFF2-40B4-BE49-F238E27FC236}">
                <a16:creationId xmlns:a16="http://schemas.microsoft.com/office/drawing/2014/main" id="{93802FFC-F6A0-EEB8-61EC-3E7FD9F03EBB}"/>
              </a:ext>
            </a:extLst>
          </p:cNvPr>
          <p:cNvSpPr txBox="1">
            <a:spLocks/>
          </p:cNvSpPr>
          <p:nvPr/>
        </p:nvSpPr>
        <p:spPr>
          <a:xfrm>
            <a:off x="8610600" y="6149632"/>
            <a:ext cx="3085802" cy="407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t>Drucker DJ Diabetes Care 2024; 47: 1-16</a:t>
            </a:r>
          </a:p>
          <a:p>
            <a:endParaRPr lang="en-GB" dirty="0"/>
          </a:p>
        </p:txBody>
      </p:sp>
      <p:pic>
        <p:nvPicPr>
          <p:cNvPr id="5" name="Picture 4">
            <a:extLst>
              <a:ext uri="{FF2B5EF4-FFF2-40B4-BE49-F238E27FC236}">
                <a16:creationId xmlns:a16="http://schemas.microsoft.com/office/drawing/2014/main" id="{FEC1B54F-6D7E-9D97-2861-A05479E2E315}"/>
              </a:ext>
            </a:extLst>
          </p:cNvPr>
          <p:cNvPicPr>
            <a:picLocks noChangeAspect="1"/>
          </p:cNvPicPr>
          <p:nvPr/>
        </p:nvPicPr>
        <p:blipFill>
          <a:blip r:embed="rId3"/>
          <a:stretch>
            <a:fillRect/>
          </a:stretch>
        </p:blipFill>
        <p:spPr>
          <a:xfrm>
            <a:off x="1261274" y="1529254"/>
            <a:ext cx="9421540" cy="4439270"/>
          </a:xfrm>
          <a:prstGeom prst="rect">
            <a:avLst/>
          </a:prstGeom>
        </p:spPr>
      </p:pic>
    </p:spTree>
    <p:extLst>
      <p:ext uri="{BB962C8B-B14F-4D97-AF65-F5344CB8AC3E}">
        <p14:creationId xmlns:p14="http://schemas.microsoft.com/office/powerpoint/2010/main" val="4019824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D5A3-1B6E-D932-A8D7-6752CB9F1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FF06B-956B-92E7-48F2-A529D029ADBB}"/>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GLP1/GIP Ras: Mixed Evidence from T2D Trials but Perhaps a Signal of Benefit</a:t>
            </a:r>
          </a:p>
        </p:txBody>
      </p:sp>
      <p:sp>
        <p:nvSpPr>
          <p:cNvPr id="3" name="Text Placeholder 2">
            <a:extLst>
              <a:ext uri="{FF2B5EF4-FFF2-40B4-BE49-F238E27FC236}">
                <a16:creationId xmlns:a16="http://schemas.microsoft.com/office/drawing/2014/main" id="{288DE21A-4B6F-6B9D-79DE-B636DB2AF85E}"/>
              </a:ext>
            </a:extLst>
          </p:cNvPr>
          <p:cNvSpPr txBox="1">
            <a:spLocks/>
          </p:cNvSpPr>
          <p:nvPr/>
        </p:nvSpPr>
        <p:spPr>
          <a:xfrm>
            <a:off x="8495414" y="6315148"/>
            <a:ext cx="3530598" cy="407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i="1" dirty="0">
                <a:latin typeface="Calibri" panose="020F0502020204030204" pitchFamily="34" charset="0"/>
                <a:cs typeface="Calibri" panose="020F0502020204030204" pitchFamily="34" charset="0"/>
              </a:rPr>
              <a:t>Giugliano et al. Cardiovasc </a:t>
            </a:r>
            <a:r>
              <a:rPr lang="en-GB" sz="1400" i="1" dirty="0" err="1">
                <a:latin typeface="Calibri" panose="020F0502020204030204" pitchFamily="34" charset="0"/>
                <a:cs typeface="Calibri" panose="020F0502020204030204" pitchFamily="34" charset="0"/>
              </a:rPr>
              <a:t>Diabetol</a:t>
            </a:r>
            <a:r>
              <a:rPr lang="en-GB" sz="1400" i="1" dirty="0">
                <a:latin typeface="Calibri" panose="020F0502020204030204" pitchFamily="34" charset="0"/>
                <a:cs typeface="Calibri" panose="020F0502020204030204" pitchFamily="34" charset="0"/>
              </a:rPr>
              <a:t> 2021</a:t>
            </a:r>
          </a:p>
        </p:txBody>
      </p:sp>
      <p:pic>
        <p:nvPicPr>
          <p:cNvPr id="4" name="Picture 3">
            <a:extLst>
              <a:ext uri="{FF2B5EF4-FFF2-40B4-BE49-F238E27FC236}">
                <a16:creationId xmlns:a16="http://schemas.microsoft.com/office/drawing/2014/main" id="{A33CC401-5981-C624-09C4-135955896D41}"/>
              </a:ext>
            </a:extLst>
          </p:cNvPr>
          <p:cNvPicPr>
            <a:picLocks noChangeAspect="1"/>
          </p:cNvPicPr>
          <p:nvPr/>
        </p:nvPicPr>
        <p:blipFill>
          <a:blip r:embed="rId3"/>
          <a:stretch>
            <a:fillRect/>
          </a:stretch>
        </p:blipFill>
        <p:spPr>
          <a:xfrm>
            <a:off x="1531088" y="1643941"/>
            <a:ext cx="9129823" cy="4532272"/>
          </a:xfrm>
          <a:prstGeom prst="rect">
            <a:avLst/>
          </a:prstGeom>
        </p:spPr>
      </p:pic>
    </p:spTree>
    <p:extLst>
      <p:ext uri="{BB962C8B-B14F-4D97-AF65-F5344CB8AC3E}">
        <p14:creationId xmlns:p14="http://schemas.microsoft.com/office/powerpoint/2010/main" val="1647728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D150B-E4CA-ED3F-14FB-95655D539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A643D-07E7-9213-986C-AD606B1121D2}"/>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Semaglutide and HF: Evidence from SELECT</a:t>
            </a:r>
          </a:p>
        </p:txBody>
      </p:sp>
      <p:sp>
        <p:nvSpPr>
          <p:cNvPr id="6" name="TextBox 5">
            <a:extLst>
              <a:ext uri="{FF2B5EF4-FFF2-40B4-BE49-F238E27FC236}">
                <a16:creationId xmlns:a16="http://schemas.microsoft.com/office/drawing/2014/main" id="{F899FF42-95DC-FD5A-FA1C-EECFAEA8E140}"/>
              </a:ext>
            </a:extLst>
          </p:cNvPr>
          <p:cNvSpPr txBox="1"/>
          <p:nvPr/>
        </p:nvSpPr>
        <p:spPr>
          <a:xfrm>
            <a:off x="9401742" y="6436155"/>
            <a:ext cx="2093843"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Deanfield</a:t>
            </a:r>
            <a:r>
              <a:rPr lang="en-GB" sz="1200" i="1" dirty="0">
                <a:latin typeface="Arial" panose="020B0604020202020204" pitchFamily="34" charset="0"/>
                <a:cs typeface="Arial" panose="020B0604020202020204" pitchFamily="34" charset="0"/>
              </a:rPr>
              <a:t> et al. Lancet 2024</a:t>
            </a:r>
          </a:p>
        </p:txBody>
      </p:sp>
      <p:pic>
        <p:nvPicPr>
          <p:cNvPr id="3" name="Picture 2">
            <a:extLst>
              <a:ext uri="{FF2B5EF4-FFF2-40B4-BE49-F238E27FC236}">
                <a16:creationId xmlns:a16="http://schemas.microsoft.com/office/drawing/2014/main" id="{D63F3D33-37F0-E694-4801-C15149A14292}"/>
              </a:ext>
            </a:extLst>
          </p:cNvPr>
          <p:cNvPicPr>
            <a:picLocks noChangeAspect="1"/>
          </p:cNvPicPr>
          <p:nvPr/>
        </p:nvPicPr>
        <p:blipFill>
          <a:blip r:embed="rId3"/>
          <a:srcRect b="53798"/>
          <a:stretch/>
        </p:blipFill>
        <p:spPr>
          <a:xfrm>
            <a:off x="3015102" y="1496239"/>
            <a:ext cx="6161796" cy="4939916"/>
          </a:xfrm>
          <a:prstGeom prst="rect">
            <a:avLst/>
          </a:prstGeom>
        </p:spPr>
      </p:pic>
    </p:spTree>
    <p:extLst>
      <p:ext uri="{BB962C8B-B14F-4D97-AF65-F5344CB8AC3E}">
        <p14:creationId xmlns:p14="http://schemas.microsoft.com/office/powerpoint/2010/main" val="1413881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66DB-9E05-3F9D-C302-BE633A084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9BF36-98AD-F44A-232C-88B3EE79D963}"/>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Semaglutide and HF: Evidence from SELECT</a:t>
            </a:r>
          </a:p>
        </p:txBody>
      </p:sp>
      <p:pic>
        <p:nvPicPr>
          <p:cNvPr id="4" name="Picture 3">
            <a:extLst>
              <a:ext uri="{FF2B5EF4-FFF2-40B4-BE49-F238E27FC236}">
                <a16:creationId xmlns:a16="http://schemas.microsoft.com/office/drawing/2014/main" id="{98062868-B557-4A0C-7116-AE7A14FF2651}"/>
              </a:ext>
            </a:extLst>
          </p:cNvPr>
          <p:cNvPicPr>
            <a:picLocks noChangeAspect="1"/>
          </p:cNvPicPr>
          <p:nvPr/>
        </p:nvPicPr>
        <p:blipFill>
          <a:blip r:embed="rId3"/>
          <a:srcRect b="48000"/>
          <a:stretch/>
        </p:blipFill>
        <p:spPr>
          <a:xfrm>
            <a:off x="1765986" y="1564462"/>
            <a:ext cx="8241409" cy="4245500"/>
          </a:xfrm>
          <a:prstGeom prst="rect">
            <a:avLst/>
          </a:prstGeom>
        </p:spPr>
      </p:pic>
      <p:sp>
        <p:nvSpPr>
          <p:cNvPr id="6" name="TextBox 5">
            <a:extLst>
              <a:ext uri="{FF2B5EF4-FFF2-40B4-BE49-F238E27FC236}">
                <a16:creationId xmlns:a16="http://schemas.microsoft.com/office/drawing/2014/main" id="{CCC16D80-51D0-319E-7FE9-437661DD53FE}"/>
              </a:ext>
            </a:extLst>
          </p:cNvPr>
          <p:cNvSpPr txBox="1"/>
          <p:nvPr/>
        </p:nvSpPr>
        <p:spPr>
          <a:xfrm>
            <a:off x="9401742" y="6436155"/>
            <a:ext cx="2093843"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Deanfield</a:t>
            </a:r>
            <a:r>
              <a:rPr lang="en-GB" sz="1200" i="1" dirty="0">
                <a:latin typeface="Arial" panose="020B0604020202020204" pitchFamily="34" charset="0"/>
                <a:cs typeface="Arial" panose="020B0604020202020204" pitchFamily="34" charset="0"/>
              </a:rPr>
              <a:t> et al. Lancet 2024</a:t>
            </a:r>
          </a:p>
        </p:txBody>
      </p:sp>
      <p:sp>
        <p:nvSpPr>
          <p:cNvPr id="7" name="TextBox 6">
            <a:extLst>
              <a:ext uri="{FF2B5EF4-FFF2-40B4-BE49-F238E27FC236}">
                <a16:creationId xmlns:a16="http://schemas.microsoft.com/office/drawing/2014/main" id="{450B27F7-7133-8ADA-F294-E610C0C66D72}"/>
              </a:ext>
            </a:extLst>
          </p:cNvPr>
          <p:cNvSpPr txBox="1"/>
          <p:nvPr/>
        </p:nvSpPr>
        <p:spPr>
          <a:xfrm>
            <a:off x="1450613" y="5809962"/>
            <a:ext cx="9290774" cy="958660"/>
          </a:xfrm>
          <a:prstGeom prst="rect">
            <a:avLst/>
          </a:prstGeom>
          <a:noFill/>
        </p:spPr>
        <p:txBody>
          <a:bodyPr wrap="square">
            <a:spAutoFit/>
          </a:bodyPr>
          <a:lstStyle/>
          <a:p>
            <a:pPr algn="ctr">
              <a:lnSpc>
                <a:spcPct val="150000"/>
              </a:lnSpc>
            </a:pPr>
            <a:r>
              <a:rPr lang="en-GB" sz="2000" dirty="0">
                <a:solidFill>
                  <a:srgbClr val="0E0E0E"/>
                </a:solidFill>
                <a:latin typeface="Arial" panose="020B0604020202020204" pitchFamily="34" charset="0"/>
                <a:cs typeface="Arial" panose="020B0604020202020204" pitchFamily="34" charset="0"/>
              </a:rPr>
              <a:t>~24% with HF at baseline, reduction in MACE regardless of HFrEF (HR 0.65 (0.49-0.87) or HFpEF 0.69 (0.51-0.91)</a:t>
            </a:r>
          </a:p>
        </p:txBody>
      </p:sp>
    </p:spTree>
    <p:extLst>
      <p:ext uri="{BB962C8B-B14F-4D97-AF65-F5344CB8AC3E}">
        <p14:creationId xmlns:p14="http://schemas.microsoft.com/office/powerpoint/2010/main" val="13853570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58104-2F33-6E67-78E2-06FC240CA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C0678-C098-41EF-AF7B-0595CD6A8A71}"/>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STEP-HFpEF DM: Symptomatic Benefit of Semaglutide in Individuals with T2D and HFpEF</a:t>
            </a:r>
          </a:p>
        </p:txBody>
      </p:sp>
      <p:sp>
        <p:nvSpPr>
          <p:cNvPr id="6" name="TextBox 5">
            <a:extLst>
              <a:ext uri="{FF2B5EF4-FFF2-40B4-BE49-F238E27FC236}">
                <a16:creationId xmlns:a16="http://schemas.microsoft.com/office/drawing/2014/main" id="{CCDB2584-985F-ADF6-95EE-3A9D81755727}"/>
              </a:ext>
            </a:extLst>
          </p:cNvPr>
          <p:cNvSpPr txBox="1"/>
          <p:nvPr/>
        </p:nvSpPr>
        <p:spPr>
          <a:xfrm>
            <a:off x="9401742" y="6436155"/>
            <a:ext cx="2095445"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Kosiborod</a:t>
            </a:r>
            <a:r>
              <a:rPr lang="en-GB" sz="1200" i="1" dirty="0">
                <a:latin typeface="Arial" panose="020B0604020202020204" pitchFamily="34" charset="0"/>
                <a:cs typeface="Arial" panose="020B0604020202020204" pitchFamily="34" charset="0"/>
              </a:rPr>
              <a:t> et al. NEJM 2023</a:t>
            </a:r>
          </a:p>
        </p:txBody>
      </p:sp>
      <p:pic>
        <p:nvPicPr>
          <p:cNvPr id="4" name="Picture 3">
            <a:extLst>
              <a:ext uri="{FF2B5EF4-FFF2-40B4-BE49-F238E27FC236}">
                <a16:creationId xmlns:a16="http://schemas.microsoft.com/office/drawing/2014/main" id="{8E1DBC59-ECB8-0008-D765-DF4E3D2F6204}"/>
              </a:ext>
            </a:extLst>
          </p:cNvPr>
          <p:cNvPicPr>
            <a:picLocks noChangeAspect="1"/>
          </p:cNvPicPr>
          <p:nvPr/>
        </p:nvPicPr>
        <p:blipFill>
          <a:blip r:embed="rId3"/>
          <a:srcRect b="54419"/>
          <a:stretch/>
        </p:blipFill>
        <p:spPr>
          <a:xfrm>
            <a:off x="2972571" y="1495269"/>
            <a:ext cx="6246857" cy="4940886"/>
          </a:xfrm>
          <a:prstGeom prst="rect">
            <a:avLst/>
          </a:prstGeom>
        </p:spPr>
      </p:pic>
    </p:spTree>
    <p:extLst>
      <p:ext uri="{BB962C8B-B14F-4D97-AF65-F5344CB8AC3E}">
        <p14:creationId xmlns:p14="http://schemas.microsoft.com/office/powerpoint/2010/main" val="3686014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52E6-8008-5FB1-C802-DFB0C2C08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FB1D9-F3A3-6564-C726-9671B37B63BA}"/>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STEP-HFpEF DM: Symptomatic Benefit of Semaglutide in Individuals with T2D and HFpEF</a:t>
            </a:r>
          </a:p>
        </p:txBody>
      </p:sp>
      <p:sp>
        <p:nvSpPr>
          <p:cNvPr id="6" name="TextBox 5">
            <a:extLst>
              <a:ext uri="{FF2B5EF4-FFF2-40B4-BE49-F238E27FC236}">
                <a16:creationId xmlns:a16="http://schemas.microsoft.com/office/drawing/2014/main" id="{94A16CEC-45C3-7B83-62B9-9BA14EE54681}"/>
              </a:ext>
            </a:extLst>
          </p:cNvPr>
          <p:cNvSpPr txBox="1"/>
          <p:nvPr/>
        </p:nvSpPr>
        <p:spPr>
          <a:xfrm>
            <a:off x="9401742" y="6436155"/>
            <a:ext cx="2095445"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Kosiborod</a:t>
            </a:r>
            <a:r>
              <a:rPr lang="en-GB" sz="1200" i="1" dirty="0">
                <a:latin typeface="Arial" panose="020B0604020202020204" pitchFamily="34" charset="0"/>
                <a:cs typeface="Arial" panose="020B0604020202020204" pitchFamily="34" charset="0"/>
              </a:rPr>
              <a:t> et al. NEJM 2023</a:t>
            </a:r>
          </a:p>
        </p:txBody>
      </p:sp>
      <p:sp>
        <p:nvSpPr>
          <p:cNvPr id="7" name="TextBox 6">
            <a:extLst>
              <a:ext uri="{FF2B5EF4-FFF2-40B4-BE49-F238E27FC236}">
                <a16:creationId xmlns:a16="http://schemas.microsoft.com/office/drawing/2014/main" id="{55672BFF-A3C7-908A-CB22-CF50AD363B5C}"/>
              </a:ext>
            </a:extLst>
          </p:cNvPr>
          <p:cNvSpPr txBox="1"/>
          <p:nvPr/>
        </p:nvSpPr>
        <p:spPr>
          <a:xfrm>
            <a:off x="560070" y="5855897"/>
            <a:ext cx="1025271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529 individuals with T2D and HFpEF, significant improvements in quality of life, body weight, NTproBNP and exercise capacity</a:t>
            </a:r>
            <a:endParaRPr lang="en-GB" sz="1800" dirty="0">
              <a:solidFill>
                <a:srgbClr val="0E0E0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F3BE708-AA65-8A2A-BDFB-328A7B7D97A7}"/>
              </a:ext>
            </a:extLst>
          </p:cNvPr>
          <p:cNvPicPr>
            <a:picLocks noChangeAspect="1"/>
          </p:cNvPicPr>
          <p:nvPr/>
        </p:nvPicPr>
        <p:blipFill>
          <a:blip r:embed="rId3"/>
          <a:stretch>
            <a:fillRect/>
          </a:stretch>
        </p:blipFill>
        <p:spPr>
          <a:xfrm>
            <a:off x="2992755" y="1316352"/>
            <a:ext cx="6206490" cy="4447985"/>
          </a:xfrm>
          <a:prstGeom prst="rect">
            <a:avLst/>
          </a:prstGeom>
        </p:spPr>
      </p:pic>
    </p:spTree>
    <p:extLst>
      <p:ext uri="{BB962C8B-B14F-4D97-AF65-F5344CB8AC3E}">
        <p14:creationId xmlns:p14="http://schemas.microsoft.com/office/powerpoint/2010/main" val="3549065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459F-2D34-76B0-9663-07601F40B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BBD35-7B2C-44DB-6B2F-6932938068F5}"/>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SUMMIT: Significant Treatment Benefit with </a:t>
            </a:r>
            <a:r>
              <a:rPr lang="en-GB" sz="3600" dirty="0" err="1">
                <a:solidFill>
                  <a:schemeClr val="bg1"/>
                </a:solidFill>
                <a:latin typeface="Arial" panose="020B0604020202020204" pitchFamily="34" charset="0"/>
                <a:cs typeface="Arial" panose="020B0604020202020204" pitchFamily="34" charset="0"/>
              </a:rPr>
              <a:t>Tirzepatide</a:t>
            </a:r>
            <a:r>
              <a:rPr lang="en-GB" sz="3600" dirty="0">
                <a:solidFill>
                  <a:schemeClr val="bg1"/>
                </a:solidFill>
                <a:latin typeface="Arial" panose="020B0604020202020204" pitchFamily="34" charset="0"/>
                <a:cs typeface="Arial" panose="020B0604020202020204" pitchFamily="34" charset="0"/>
              </a:rPr>
              <a:t> in HFpEF</a:t>
            </a:r>
          </a:p>
        </p:txBody>
      </p:sp>
      <p:sp>
        <p:nvSpPr>
          <p:cNvPr id="6" name="TextBox 5">
            <a:extLst>
              <a:ext uri="{FF2B5EF4-FFF2-40B4-BE49-F238E27FC236}">
                <a16:creationId xmlns:a16="http://schemas.microsoft.com/office/drawing/2014/main" id="{5EEE679C-A475-B038-6EE5-A3AAD41F2C1E}"/>
              </a:ext>
            </a:extLst>
          </p:cNvPr>
          <p:cNvSpPr txBox="1"/>
          <p:nvPr/>
        </p:nvSpPr>
        <p:spPr>
          <a:xfrm>
            <a:off x="9401742" y="6436155"/>
            <a:ext cx="188384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Packer et al. NEJM 2024</a:t>
            </a:r>
          </a:p>
        </p:txBody>
      </p:sp>
      <p:pic>
        <p:nvPicPr>
          <p:cNvPr id="5" name="Picture 4">
            <a:extLst>
              <a:ext uri="{FF2B5EF4-FFF2-40B4-BE49-F238E27FC236}">
                <a16:creationId xmlns:a16="http://schemas.microsoft.com/office/drawing/2014/main" id="{44C096D3-54B9-1111-D323-4B8E275F8A88}"/>
              </a:ext>
            </a:extLst>
          </p:cNvPr>
          <p:cNvPicPr>
            <a:picLocks noChangeAspect="1"/>
          </p:cNvPicPr>
          <p:nvPr/>
        </p:nvPicPr>
        <p:blipFill>
          <a:blip r:embed="rId3"/>
          <a:srcRect b="39380"/>
          <a:stretch/>
        </p:blipFill>
        <p:spPr>
          <a:xfrm>
            <a:off x="3394893" y="1352747"/>
            <a:ext cx="5593600" cy="5221907"/>
          </a:xfrm>
          <a:prstGeom prst="rect">
            <a:avLst/>
          </a:prstGeom>
        </p:spPr>
      </p:pic>
    </p:spTree>
    <p:extLst>
      <p:ext uri="{BB962C8B-B14F-4D97-AF65-F5344CB8AC3E}">
        <p14:creationId xmlns:p14="http://schemas.microsoft.com/office/powerpoint/2010/main" val="3126707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A705B-8F9A-9EA6-5521-601DB33B3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3ABD4-9860-CC74-3E1E-BAFE15E0F5A6}"/>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SUMMIT: Significant Treatment Benefit with </a:t>
            </a:r>
            <a:r>
              <a:rPr lang="en-GB" sz="3600" dirty="0" err="1">
                <a:solidFill>
                  <a:schemeClr val="bg1"/>
                </a:solidFill>
                <a:latin typeface="Arial" panose="020B0604020202020204" pitchFamily="34" charset="0"/>
                <a:cs typeface="Arial" panose="020B0604020202020204" pitchFamily="34" charset="0"/>
              </a:rPr>
              <a:t>Tirzepatide</a:t>
            </a:r>
            <a:r>
              <a:rPr lang="en-GB" sz="3600" dirty="0">
                <a:solidFill>
                  <a:schemeClr val="bg1"/>
                </a:solidFill>
                <a:latin typeface="Arial" panose="020B0604020202020204" pitchFamily="34" charset="0"/>
                <a:cs typeface="Arial" panose="020B0604020202020204" pitchFamily="34" charset="0"/>
              </a:rPr>
              <a:t> in HFpEF</a:t>
            </a:r>
          </a:p>
        </p:txBody>
      </p:sp>
      <p:sp>
        <p:nvSpPr>
          <p:cNvPr id="6" name="TextBox 5">
            <a:extLst>
              <a:ext uri="{FF2B5EF4-FFF2-40B4-BE49-F238E27FC236}">
                <a16:creationId xmlns:a16="http://schemas.microsoft.com/office/drawing/2014/main" id="{762AEF15-B09F-03F1-BBB9-662D24EBA490}"/>
              </a:ext>
            </a:extLst>
          </p:cNvPr>
          <p:cNvSpPr txBox="1"/>
          <p:nvPr/>
        </p:nvSpPr>
        <p:spPr>
          <a:xfrm>
            <a:off x="9452637" y="6450932"/>
            <a:ext cx="188384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Packer et al. NEJM 2024</a:t>
            </a:r>
          </a:p>
        </p:txBody>
      </p:sp>
      <p:sp>
        <p:nvSpPr>
          <p:cNvPr id="7" name="TextBox 6">
            <a:extLst>
              <a:ext uri="{FF2B5EF4-FFF2-40B4-BE49-F238E27FC236}">
                <a16:creationId xmlns:a16="http://schemas.microsoft.com/office/drawing/2014/main" id="{49430623-1025-7292-293F-075930F2B3D3}"/>
              </a:ext>
            </a:extLst>
          </p:cNvPr>
          <p:cNvSpPr txBox="1"/>
          <p:nvPr/>
        </p:nvSpPr>
        <p:spPr>
          <a:xfrm>
            <a:off x="560070" y="5855897"/>
            <a:ext cx="10252710" cy="872034"/>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GB" dirty="0">
                <a:solidFill>
                  <a:srgbClr val="0E0E0E"/>
                </a:solidFill>
                <a:latin typeface="Arial" panose="020B0604020202020204" pitchFamily="34" charset="0"/>
                <a:cs typeface="Arial" panose="020B0604020202020204" pitchFamily="34" charset="0"/>
              </a:rPr>
              <a:t>731 individuals with HFpEF and obesity (48% T2D), 38% RRR on CV death/HF hospitalisation (HR 0.62, 0.41-0.95, p=0.026)</a:t>
            </a:r>
            <a:endParaRPr lang="en-GB" sz="1800" dirty="0">
              <a:solidFill>
                <a:srgbClr val="0E0E0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C03F9B7-EB09-AB9D-04A9-20D37A06FE6B}"/>
              </a:ext>
            </a:extLst>
          </p:cNvPr>
          <p:cNvPicPr>
            <a:picLocks noChangeAspect="1"/>
          </p:cNvPicPr>
          <p:nvPr/>
        </p:nvPicPr>
        <p:blipFill>
          <a:blip r:embed="rId3"/>
          <a:stretch>
            <a:fillRect/>
          </a:stretch>
        </p:blipFill>
        <p:spPr>
          <a:xfrm>
            <a:off x="1691640" y="1642294"/>
            <a:ext cx="8808720" cy="4057350"/>
          </a:xfrm>
          <a:prstGeom prst="rect">
            <a:avLst/>
          </a:prstGeom>
        </p:spPr>
      </p:pic>
    </p:spTree>
    <p:extLst>
      <p:ext uri="{BB962C8B-B14F-4D97-AF65-F5344CB8AC3E}">
        <p14:creationId xmlns:p14="http://schemas.microsoft.com/office/powerpoint/2010/main" val="279432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9F154-CE6E-E5F9-58DC-437D6CF94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66C8D-DBA8-7057-7A27-3B3BF2654A3A}"/>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Diagnosing </a:t>
            </a:r>
            <a:r>
              <a:rPr lang="en-GB" sz="3600">
                <a:solidFill>
                  <a:schemeClr val="bg1"/>
                </a:solidFill>
                <a:latin typeface="Arial" panose="020B0604020202020204" pitchFamily="34" charset="0"/>
                <a:cs typeface="Arial" panose="020B0604020202020204" pitchFamily="34" charset="0"/>
              </a:rPr>
              <a:t>Heart Failure</a:t>
            </a:r>
            <a:endParaRPr lang="en-GB" sz="36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937963-D11E-C9FF-D1E4-2AF9C5277CF5}"/>
              </a:ext>
            </a:extLst>
          </p:cNvPr>
          <p:cNvSpPr txBox="1"/>
          <p:nvPr/>
        </p:nvSpPr>
        <p:spPr>
          <a:xfrm>
            <a:off x="393406" y="2806995"/>
            <a:ext cx="2966482" cy="2308324"/>
          </a:xfrm>
          <a:prstGeom prst="rect">
            <a:avLst/>
          </a:prstGeom>
          <a:noFill/>
          <a:ln w="19050">
            <a:solidFill>
              <a:schemeClr val="tx1"/>
            </a:solidFill>
          </a:ln>
        </p:spPr>
        <p:txBody>
          <a:bodyPr wrap="square" rtlCol="0">
            <a:spAutoFit/>
          </a:bodyPr>
          <a:lstStyle/>
          <a:p>
            <a:pPr algn="ctr"/>
            <a:r>
              <a:rPr lang="en-GB" sz="2400" b="1" dirty="0">
                <a:latin typeface="Arial" panose="020B0604020202020204" pitchFamily="34" charset="0"/>
                <a:cs typeface="Arial" panose="020B0604020202020204" pitchFamily="34" charset="0"/>
              </a:rPr>
              <a:t>Suspected HF in an at-Risk Patient</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Dyspnoea, oedema, fatigue</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Elevated JVP, congestion</a:t>
            </a:r>
          </a:p>
        </p:txBody>
      </p:sp>
      <p:sp>
        <p:nvSpPr>
          <p:cNvPr id="6" name="Arrow: Right 5">
            <a:extLst>
              <a:ext uri="{FF2B5EF4-FFF2-40B4-BE49-F238E27FC236}">
                <a16:creationId xmlns:a16="http://schemas.microsoft.com/office/drawing/2014/main" id="{21D3B3D4-EAD0-3AFE-FB03-D4CA41E19C41}"/>
              </a:ext>
            </a:extLst>
          </p:cNvPr>
          <p:cNvSpPr/>
          <p:nvPr/>
        </p:nvSpPr>
        <p:spPr>
          <a:xfrm>
            <a:off x="3359888" y="3697827"/>
            <a:ext cx="1063256" cy="52666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7E33800-21C7-F27C-893F-083D5E4DB321}"/>
              </a:ext>
            </a:extLst>
          </p:cNvPr>
          <p:cNvSpPr txBox="1"/>
          <p:nvPr/>
        </p:nvSpPr>
        <p:spPr>
          <a:xfrm>
            <a:off x="4426682" y="2622328"/>
            <a:ext cx="3154328" cy="2677656"/>
          </a:xfrm>
          <a:prstGeom prst="rect">
            <a:avLst/>
          </a:prstGeom>
          <a:noFill/>
          <a:ln w="19050">
            <a:solidFill>
              <a:schemeClr val="tx1"/>
            </a:solidFill>
          </a:ln>
        </p:spPr>
        <p:txBody>
          <a:bodyPr wrap="square" rtlCol="0">
            <a:spAutoFit/>
          </a:bodyPr>
          <a:lstStyle/>
          <a:p>
            <a:pPr algn="ctr"/>
            <a:r>
              <a:rPr lang="en-GB" sz="2400" b="1" dirty="0">
                <a:latin typeface="Arial" panose="020B0604020202020204" pitchFamily="34" charset="0"/>
                <a:cs typeface="Arial" panose="020B0604020202020204" pitchFamily="34" charset="0"/>
              </a:rPr>
              <a:t>Initial Investigations</a:t>
            </a:r>
          </a:p>
          <a:p>
            <a:pPr marL="285750"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Natriuretic peptides (BNP/NTproBNP)</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Electrocardiogram</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Chest X-ray</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FBC/U+E/LFT/TFT</a:t>
            </a:r>
          </a:p>
        </p:txBody>
      </p:sp>
      <p:sp>
        <p:nvSpPr>
          <p:cNvPr id="8" name="Arrow: Right 7">
            <a:extLst>
              <a:ext uri="{FF2B5EF4-FFF2-40B4-BE49-F238E27FC236}">
                <a16:creationId xmlns:a16="http://schemas.microsoft.com/office/drawing/2014/main" id="{8F551EF1-778A-204A-2BC1-FB246D3FDBBA}"/>
              </a:ext>
            </a:extLst>
          </p:cNvPr>
          <p:cNvSpPr/>
          <p:nvPr/>
        </p:nvSpPr>
        <p:spPr>
          <a:xfrm>
            <a:off x="7581010" y="3697827"/>
            <a:ext cx="1063256" cy="52666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D50B01E-F099-702B-9E01-60447DBAC538}"/>
              </a:ext>
            </a:extLst>
          </p:cNvPr>
          <p:cNvSpPr txBox="1"/>
          <p:nvPr/>
        </p:nvSpPr>
        <p:spPr>
          <a:xfrm>
            <a:off x="8644266" y="3360992"/>
            <a:ext cx="3051548" cy="1200329"/>
          </a:xfrm>
          <a:prstGeom prst="rect">
            <a:avLst/>
          </a:prstGeom>
          <a:noFill/>
          <a:ln w="19050">
            <a:solidFill>
              <a:schemeClr val="tx1"/>
            </a:solidFill>
          </a:ln>
        </p:spPr>
        <p:txBody>
          <a:bodyPr wrap="square" rtlCol="0">
            <a:spAutoFit/>
          </a:bodyPr>
          <a:lstStyle/>
          <a:p>
            <a:pPr algn="ctr"/>
            <a:r>
              <a:rPr lang="en-GB" sz="2400" b="1" dirty="0">
                <a:latin typeface="Arial" panose="020B0604020202020204" pitchFamily="34" charset="0"/>
                <a:cs typeface="Arial" panose="020B0604020202020204" pitchFamily="34" charset="0"/>
              </a:rPr>
              <a:t>If BNP&gt;35/NT-proBNP&gt;125</a:t>
            </a:r>
          </a:p>
          <a:p>
            <a:pPr algn="ctr"/>
            <a:r>
              <a:rPr lang="en-GB" sz="2400" b="1" dirty="0">
                <a:latin typeface="Arial" panose="020B0604020202020204" pitchFamily="34" charset="0"/>
                <a:cs typeface="Arial" panose="020B0604020202020204" pitchFamily="34" charset="0"/>
              </a:rPr>
              <a:t>Echocardiography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761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0E99A-35E1-1933-CB16-C5FA28EB9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8E69D-D6F0-05A3-1E57-1D67CA7A666B}"/>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SUMMIT: Significant Improvement in Quality of Life and Exercise Capacity with </a:t>
            </a:r>
            <a:r>
              <a:rPr lang="en-GB" sz="3600" dirty="0" err="1">
                <a:solidFill>
                  <a:schemeClr val="bg1"/>
                </a:solidFill>
                <a:latin typeface="Arial" panose="020B0604020202020204" pitchFamily="34" charset="0"/>
                <a:cs typeface="Arial" panose="020B0604020202020204" pitchFamily="34" charset="0"/>
              </a:rPr>
              <a:t>Tirzepatide</a:t>
            </a:r>
            <a:r>
              <a:rPr lang="en-GB" sz="3600" dirty="0">
                <a:solidFill>
                  <a:schemeClr val="bg1"/>
                </a:solidFill>
                <a:latin typeface="Arial" panose="020B0604020202020204" pitchFamily="34" charset="0"/>
                <a:cs typeface="Arial" panose="020B0604020202020204" pitchFamily="34" charset="0"/>
              </a:rPr>
              <a:t> in HFpEF</a:t>
            </a:r>
          </a:p>
        </p:txBody>
      </p:sp>
      <p:sp>
        <p:nvSpPr>
          <p:cNvPr id="6" name="TextBox 5">
            <a:extLst>
              <a:ext uri="{FF2B5EF4-FFF2-40B4-BE49-F238E27FC236}">
                <a16:creationId xmlns:a16="http://schemas.microsoft.com/office/drawing/2014/main" id="{A615F563-BAF5-B85C-FAE2-DA42CEA74B9B}"/>
              </a:ext>
            </a:extLst>
          </p:cNvPr>
          <p:cNvSpPr txBox="1"/>
          <p:nvPr/>
        </p:nvSpPr>
        <p:spPr>
          <a:xfrm>
            <a:off x="9452637" y="6450932"/>
            <a:ext cx="188384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Packer et al. NEJM 2024</a:t>
            </a:r>
          </a:p>
        </p:txBody>
      </p:sp>
      <p:pic>
        <p:nvPicPr>
          <p:cNvPr id="3" name="Picture 2">
            <a:extLst>
              <a:ext uri="{FF2B5EF4-FFF2-40B4-BE49-F238E27FC236}">
                <a16:creationId xmlns:a16="http://schemas.microsoft.com/office/drawing/2014/main" id="{826E032B-6765-10A7-E71F-5CC0BBFE3F8D}"/>
              </a:ext>
            </a:extLst>
          </p:cNvPr>
          <p:cNvPicPr>
            <a:picLocks noChangeAspect="1"/>
          </p:cNvPicPr>
          <p:nvPr/>
        </p:nvPicPr>
        <p:blipFill>
          <a:blip r:embed="rId3"/>
          <a:stretch>
            <a:fillRect/>
          </a:stretch>
        </p:blipFill>
        <p:spPr>
          <a:xfrm>
            <a:off x="395015" y="1424466"/>
            <a:ext cx="5417961" cy="3679162"/>
          </a:xfrm>
          <a:prstGeom prst="rect">
            <a:avLst/>
          </a:prstGeom>
        </p:spPr>
      </p:pic>
      <p:pic>
        <p:nvPicPr>
          <p:cNvPr id="8" name="Picture 7">
            <a:extLst>
              <a:ext uri="{FF2B5EF4-FFF2-40B4-BE49-F238E27FC236}">
                <a16:creationId xmlns:a16="http://schemas.microsoft.com/office/drawing/2014/main" id="{535AD0F7-C5F4-AA2A-7599-CF5FF088B161}"/>
              </a:ext>
            </a:extLst>
          </p:cNvPr>
          <p:cNvPicPr>
            <a:picLocks noChangeAspect="1"/>
          </p:cNvPicPr>
          <p:nvPr/>
        </p:nvPicPr>
        <p:blipFill>
          <a:blip r:embed="rId4"/>
          <a:stretch>
            <a:fillRect/>
          </a:stretch>
        </p:blipFill>
        <p:spPr>
          <a:xfrm>
            <a:off x="5812976" y="1424466"/>
            <a:ext cx="6223080" cy="3680682"/>
          </a:xfrm>
          <a:prstGeom prst="rect">
            <a:avLst/>
          </a:prstGeom>
        </p:spPr>
      </p:pic>
      <p:sp>
        <p:nvSpPr>
          <p:cNvPr id="9" name="TextBox 8">
            <a:extLst>
              <a:ext uri="{FF2B5EF4-FFF2-40B4-BE49-F238E27FC236}">
                <a16:creationId xmlns:a16="http://schemas.microsoft.com/office/drawing/2014/main" id="{370F73B1-D944-87D9-EC74-B20936A04B60}"/>
              </a:ext>
            </a:extLst>
          </p:cNvPr>
          <p:cNvSpPr txBox="1"/>
          <p:nvPr/>
        </p:nvSpPr>
        <p:spPr>
          <a:xfrm>
            <a:off x="544918" y="5329221"/>
            <a:ext cx="5267548" cy="830997"/>
          </a:xfrm>
          <a:prstGeom prst="rect">
            <a:avLst/>
          </a:prstGeom>
          <a:noFill/>
        </p:spPr>
        <p:txBody>
          <a:bodyPr wrap="square">
            <a:spAutoFit/>
          </a:bodyPr>
          <a:lstStyle/>
          <a:p>
            <a:pPr algn="ctr"/>
            <a:r>
              <a:rPr lang="en-GB" sz="2400" b="1" dirty="0">
                <a:latin typeface="Arial" panose="020B0604020202020204" pitchFamily="34" charset="0"/>
                <a:cs typeface="Arial" panose="020B0604020202020204" pitchFamily="34" charset="0"/>
              </a:rPr>
              <a:t>KCCQ (Quality of Life)</a:t>
            </a:r>
            <a:r>
              <a:rPr lang="pl-PL" sz="2400" b="1" dirty="0">
                <a:latin typeface="Arial" panose="020B0604020202020204" pitchFamily="34" charset="0"/>
                <a:cs typeface="Arial" panose="020B0604020202020204" pitchFamily="34" charset="0"/>
              </a:rPr>
              <a:t> </a:t>
            </a:r>
            <a:endParaRPr lang="en-GB" sz="2400" b="1"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a:t>
            </a:r>
            <a:r>
              <a:rPr lang="pl-PL" sz="2400" b="1" dirty="0">
                <a:latin typeface="Arial" panose="020B0604020202020204" pitchFamily="34" charset="0"/>
                <a:cs typeface="Arial" panose="020B0604020202020204" pitchFamily="34" charset="0"/>
              </a:rPr>
              <a:t>6.9</a:t>
            </a:r>
            <a:r>
              <a:rPr lang="en-GB" sz="2400" b="1" dirty="0">
                <a:latin typeface="Arial" panose="020B0604020202020204" pitchFamily="34" charset="0"/>
                <a:cs typeface="Arial" panose="020B0604020202020204" pitchFamily="34" charset="0"/>
              </a:rPr>
              <a:t>; (</a:t>
            </a:r>
            <a:r>
              <a:rPr lang="pl-PL" sz="2400" b="1" dirty="0">
                <a:latin typeface="Arial" panose="020B0604020202020204" pitchFamily="34" charset="0"/>
                <a:cs typeface="Arial" panose="020B0604020202020204" pitchFamily="34" charset="0"/>
              </a:rPr>
              <a:t>3.3 to 10.6</a:t>
            </a:r>
            <a:r>
              <a:rPr lang="en-GB" sz="2400" b="1" dirty="0">
                <a:latin typeface="Arial" panose="020B0604020202020204" pitchFamily="34" charset="0"/>
                <a:cs typeface="Arial" panose="020B0604020202020204" pitchFamily="34" charset="0"/>
              </a:rPr>
              <a:t>)</a:t>
            </a:r>
            <a:r>
              <a:rPr lang="pl-PL" sz="24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p</a:t>
            </a:r>
            <a:r>
              <a:rPr lang="pl-PL" sz="2400" b="1" dirty="0">
                <a:latin typeface="Arial" panose="020B0604020202020204" pitchFamily="34" charset="0"/>
                <a:cs typeface="Arial" panose="020B0604020202020204" pitchFamily="34" charset="0"/>
              </a:rPr>
              <a:t>&lt;0.001</a:t>
            </a:r>
            <a:endParaRPr lang="en-GB"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998E78F-9445-1B7B-6A37-DD5832C10716}"/>
              </a:ext>
            </a:extLst>
          </p:cNvPr>
          <p:cNvSpPr txBox="1"/>
          <p:nvPr/>
        </p:nvSpPr>
        <p:spPr>
          <a:xfrm>
            <a:off x="6379535" y="5316374"/>
            <a:ext cx="5706876" cy="830997"/>
          </a:xfrm>
          <a:prstGeom prst="rect">
            <a:avLst/>
          </a:prstGeom>
          <a:noFill/>
        </p:spPr>
        <p:txBody>
          <a:bodyPr wrap="square">
            <a:spAutoFit/>
          </a:bodyPr>
          <a:lstStyle/>
          <a:p>
            <a:pPr algn="ctr"/>
            <a:r>
              <a:rPr lang="en-GB" sz="2400" b="1" dirty="0">
                <a:latin typeface="Arial" panose="020B0604020202020204" pitchFamily="34" charset="0"/>
                <a:cs typeface="Arial" panose="020B0604020202020204" pitchFamily="34" charset="0"/>
              </a:rPr>
              <a:t>6-Minute Walk Test Distance</a:t>
            </a:r>
          </a:p>
          <a:p>
            <a:pPr algn="ctr"/>
            <a:r>
              <a:rPr lang="en-GB" sz="2400" b="1" dirty="0">
                <a:latin typeface="Arial" panose="020B0604020202020204" pitchFamily="34" charset="0"/>
                <a:cs typeface="Arial" panose="020B0604020202020204" pitchFamily="34" charset="0"/>
              </a:rPr>
              <a:t>+</a:t>
            </a:r>
            <a:r>
              <a:rPr lang="pl-PL" sz="2400" b="1" dirty="0">
                <a:latin typeface="Arial" panose="020B0604020202020204" pitchFamily="34" charset="0"/>
                <a:cs typeface="Arial" panose="020B0604020202020204" pitchFamily="34" charset="0"/>
              </a:rPr>
              <a:t>18.3</a:t>
            </a:r>
            <a:r>
              <a:rPr lang="en-GB" sz="2400" b="1" dirty="0">
                <a:latin typeface="Arial" panose="020B0604020202020204" pitchFamily="34" charset="0"/>
                <a:cs typeface="Arial" panose="020B0604020202020204" pitchFamily="34" charset="0"/>
              </a:rPr>
              <a:t>m; (</a:t>
            </a:r>
            <a:r>
              <a:rPr lang="pl-PL" sz="2400" b="1" dirty="0">
                <a:latin typeface="Arial" panose="020B0604020202020204" pitchFamily="34" charset="0"/>
                <a:cs typeface="Arial" panose="020B0604020202020204" pitchFamily="34" charset="0"/>
              </a:rPr>
              <a:t>9.9 to 26.7</a:t>
            </a:r>
            <a:r>
              <a:rPr lang="en-GB" sz="2400" b="1" dirty="0">
                <a:latin typeface="Arial" panose="020B0604020202020204" pitchFamily="34" charset="0"/>
                <a:cs typeface="Arial" panose="020B0604020202020204" pitchFamily="34" charset="0"/>
              </a:rPr>
              <a:t>)</a:t>
            </a:r>
            <a:r>
              <a:rPr lang="pl-PL" sz="24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p</a:t>
            </a:r>
            <a:r>
              <a:rPr lang="pl-PL" sz="2400" b="1" dirty="0">
                <a:latin typeface="Arial" panose="020B0604020202020204" pitchFamily="34" charset="0"/>
                <a:cs typeface="Arial" panose="020B0604020202020204" pitchFamily="34" charset="0"/>
              </a:rPr>
              <a:t>&lt;0.001</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729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D215-D2ED-EC3E-46B4-2A521E5E5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84FDC-E7FD-93CC-2192-855699111E15}"/>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SUMMIT: Significant Reduction in Body Weight with </a:t>
            </a:r>
            <a:r>
              <a:rPr lang="en-GB" sz="3600" dirty="0" err="1">
                <a:solidFill>
                  <a:schemeClr val="bg1"/>
                </a:solidFill>
                <a:latin typeface="Arial" panose="020B0604020202020204" pitchFamily="34" charset="0"/>
                <a:cs typeface="Arial" panose="020B0604020202020204" pitchFamily="34" charset="0"/>
              </a:rPr>
              <a:t>Tirzepatide</a:t>
            </a:r>
            <a:r>
              <a:rPr lang="en-GB" sz="3600" dirty="0">
                <a:solidFill>
                  <a:schemeClr val="bg1"/>
                </a:solidFill>
                <a:latin typeface="Arial" panose="020B0604020202020204" pitchFamily="34" charset="0"/>
                <a:cs typeface="Arial" panose="020B0604020202020204" pitchFamily="34" charset="0"/>
              </a:rPr>
              <a:t> in HFpEF</a:t>
            </a:r>
          </a:p>
        </p:txBody>
      </p:sp>
      <p:sp>
        <p:nvSpPr>
          <p:cNvPr id="6" name="TextBox 5">
            <a:extLst>
              <a:ext uri="{FF2B5EF4-FFF2-40B4-BE49-F238E27FC236}">
                <a16:creationId xmlns:a16="http://schemas.microsoft.com/office/drawing/2014/main" id="{07C44DD0-5D53-903A-91A2-A5F64CC39773}"/>
              </a:ext>
            </a:extLst>
          </p:cNvPr>
          <p:cNvSpPr txBox="1"/>
          <p:nvPr/>
        </p:nvSpPr>
        <p:spPr>
          <a:xfrm>
            <a:off x="9452637" y="6450932"/>
            <a:ext cx="188384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Packer et al. NEJM 2024</a:t>
            </a:r>
          </a:p>
        </p:txBody>
      </p:sp>
      <p:pic>
        <p:nvPicPr>
          <p:cNvPr id="5" name="Picture 4">
            <a:extLst>
              <a:ext uri="{FF2B5EF4-FFF2-40B4-BE49-F238E27FC236}">
                <a16:creationId xmlns:a16="http://schemas.microsoft.com/office/drawing/2014/main" id="{87F13AFB-3A42-6803-68FC-DFE0D706F92D}"/>
              </a:ext>
            </a:extLst>
          </p:cNvPr>
          <p:cNvPicPr>
            <a:picLocks noChangeAspect="1"/>
          </p:cNvPicPr>
          <p:nvPr/>
        </p:nvPicPr>
        <p:blipFill>
          <a:blip r:embed="rId3"/>
          <a:stretch>
            <a:fillRect/>
          </a:stretch>
        </p:blipFill>
        <p:spPr>
          <a:xfrm>
            <a:off x="1942171" y="1224793"/>
            <a:ext cx="7967415" cy="4504820"/>
          </a:xfrm>
          <a:prstGeom prst="rect">
            <a:avLst/>
          </a:prstGeom>
        </p:spPr>
      </p:pic>
      <p:sp>
        <p:nvSpPr>
          <p:cNvPr id="9" name="TextBox 8">
            <a:extLst>
              <a:ext uri="{FF2B5EF4-FFF2-40B4-BE49-F238E27FC236}">
                <a16:creationId xmlns:a16="http://schemas.microsoft.com/office/drawing/2014/main" id="{FFD3C3D8-067F-D09C-9B39-AE28D542A2F0}"/>
              </a:ext>
            </a:extLst>
          </p:cNvPr>
          <p:cNvSpPr txBox="1"/>
          <p:nvPr/>
        </p:nvSpPr>
        <p:spPr>
          <a:xfrm>
            <a:off x="3631904" y="5729613"/>
            <a:ext cx="5267548" cy="461665"/>
          </a:xfrm>
          <a:prstGeom prst="rect">
            <a:avLst/>
          </a:prstGeom>
          <a:noFill/>
        </p:spPr>
        <p:txBody>
          <a:bodyPr wrap="square">
            <a:spAutoFit/>
          </a:bodyPr>
          <a:lstStyle/>
          <a:p>
            <a:r>
              <a:rPr lang="fr-FR" sz="2400" b="1" dirty="0">
                <a:latin typeface="Arial" panose="020B0604020202020204" pitchFamily="34" charset="0"/>
                <a:cs typeface="Arial" panose="020B0604020202020204" pitchFamily="34" charset="0"/>
              </a:rPr>
              <a:t> −11.6% (−12.9 to −10.4); p&lt;0.001</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464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9484-BEB8-EAC2-8989-D994DA685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BCCE7-95CE-4A46-0FDD-E2879703F328}"/>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SUMMIT: Reductions in Cardiovascular Biomarkers</a:t>
            </a:r>
          </a:p>
        </p:txBody>
      </p:sp>
      <p:sp>
        <p:nvSpPr>
          <p:cNvPr id="6" name="TextBox 5">
            <a:extLst>
              <a:ext uri="{FF2B5EF4-FFF2-40B4-BE49-F238E27FC236}">
                <a16:creationId xmlns:a16="http://schemas.microsoft.com/office/drawing/2014/main" id="{5C4AC9EF-8E78-D032-65CC-FADDD6319742}"/>
              </a:ext>
            </a:extLst>
          </p:cNvPr>
          <p:cNvSpPr txBox="1"/>
          <p:nvPr/>
        </p:nvSpPr>
        <p:spPr>
          <a:xfrm>
            <a:off x="9452637" y="6450932"/>
            <a:ext cx="209544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Borlaug et al. Nat Med 2024</a:t>
            </a:r>
          </a:p>
        </p:txBody>
      </p:sp>
      <p:sp>
        <p:nvSpPr>
          <p:cNvPr id="7" name="TextBox 6">
            <a:extLst>
              <a:ext uri="{FF2B5EF4-FFF2-40B4-BE49-F238E27FC236}">
                <a16:creationId xmlns:a16="http://schemas.microsoft.com/office/drawing/2014/main" id="{C7F626E9-AC38-F7BF-9EC3-292265BA299E}"/>
              </a:ext>
            </a:extLst>
          </p:cNvPr>
          <p:cNvSpPr txBox="1"/>
          <p:nvPr/>
        </p:nvSpPr>
        <p:spPr>
          <a:xfrm>
            <a:off x="1307804" y="5743428"/>
            <a:ext cx="1733107" cy="577850"/>
          </a:xfrm>
          <a:prstGeom prst="rect">
            <a:avLst/>
          </a:prstGeom>
          <a:noFill/>
        </p:spPr>
        <p:txBody>
          <a:bodyPr wrap="square">
            <a:spAutoFit/>
          </a:bodyPr>
          <a:lstStyle/>
          <a:p>
            <a:pPr algn="ctr">
              <a:lnSpc>
                <a:spcPct val="150000"/>
              </a:lnSpc>
            </a:pPr>
            <a:r>
              <a:rPr lang="en-GB" sz="2400" b="1" dirty="0">
                <a:solidFill>
                  <a:srgbClr val="0E0E0E"/>
                </a:solidFill>
                <a:latin typeface="Arial" panose="020B0604020202020204" pitchFamily="34" charset="0"/>
                <a:cs typeface="Arial" panose="020B0604020202020204" pitchFamily="34" charset="0"/>
              </a:rPr>
              <a:t>↓CRP</a:t>
            </a:r>
          </a:p>
        </p:txBody>
      </p:sp>
      <p:pic>
        <p:nvPicPr>
          <p:cNvPr id="3" name="Picture 2">
            <a:extLst>
              <a:ext uri="{FF2B5EF4-FFF2-40B4-BE49-F238E27FC236}">
                <a16:creationId xmlns:a16="http://schemas.microsoft.com/office/drawing/2014/main" id="{34A76C67-81C9-22D4-27C2-82E40C03F2BE}"/>
              </a:ext>
            </a:extLst>
          </p:cNvPr>
          <p:cNvPicPr>
            <a:picLocks noChangeAspect="1"/>
          </p:cNvPicPr>
          <p:nvPr/>
        </p:nvPicPr>
        <p:blipFill>
          <a:blip r:embed="rId3"/>
          <a:stretch>
            <a:fillRect/>
          </a:stretch>
        </p:blipFill>
        <p:spPr>
          <a:xfrm>
            <a:off x="0" y="1244225"/>
            <a:ext cx="12192000" cy="4369550"/>
          </a:xfrm>
          <a:prstGeom prst="rect">
            <a:avLst/>
          </a:prstGeom>
        </p:spPr>
      </p:pic>
      <p:sp>
        <p:nvSpPr>
          <p:cNvPr id="5" name="TextBox 4">
            <a:extLst>
              <a:ext uri="{FF2B5EF4-FFF2-40B4-BE49-F238E27FC236}">
                <a16:creationId xmlns:a16="http://schemas.microsoft.com/office/drawing/2014/main" id="{1CA605D1-71A6-4746-854B-A427DEAC2644}"/>
              </a:ext>
            </a:extLst>
          </p:cNvPr>
          <p:cNvSpPr txBox="1"/>
          <p:nvPr/>
        </p:nvSpPr>
        <p:spPr>
          <a:xfrm>
            <a:off x="5190251" y="5743428"/>
            <a:ext cx="2465805" cy="577850"/>
          </a:xfrm>
          <a:prstGeom prst="rect">
            <a:avLst/>
          </a:prstGeom>
          <a:noFill/>
        </p:spPr>
        <p:txBody>
          <a:bodyPr wrap="square">
            <a:spAutoFit/>
          </a:bodyPr>
          <a:lstStyle/>
          <a:p>
            <a:pPr algn="ctr">
              <a:lnSpc>
                <a:spcPct val="150000"/>
              </a:lnSpc>
            </a:pPr>
            <a:r>
              <a:rPr lang="en-GB" sz="2400" b="1" dirty="0">
                <a:solidFill>
                  <a:srgbClr val="0E0E0E"/>
                </a:solidFill>
                <a:latin typeface="Arial" panose="020B0604020202020204" pitchFamily="34" charset="0"/>
                <a:cs typeface="Arial" panose="020B0604020202020204" pitchFamily="34" charset="0"/>
              </a:rPr>
              <a:t>↓Troponin</a:t>
            </a:r>
          </a:p>
        </p:txBody>
      </p:sp>
      <p:sp>
        <p:nvSpPr>
          <p:cNvPr id="8" name="TextBox 7">
            <a:extLst>
              <a:ext uri="{FF2B5EF4-FFF2-40B4-BE49-F238E27FC236}">
                <a16:creationId xmlns:a16="http://schemas.microsoft.com/office/drawing/2014/main" id="{93441FA2-8DF4-62E0-1D4A-57D6C91462D5}"/>
              </a:ext>
            </a:extLst>
          </p:cNvPr>
          <p:cNvSpPr txBox="1"/>
          <p:nvPr/>
        </p:nvSpPr>
        <p:spPr>
          <a:xfrm>
            <a:off x="8872808" y="5743428"/>
            <a:ext cx="3043505" cy="577850"/>
          </a:xfrm>
          <a:prstGeom prst="rect">
            <a:avLst/>
          </a:prstGeom>
          <a:noFill/>
        </p:spPr>
        <p:txBody>
          <a:bodyPr wrap="square">
            <a:spAutoFit/>
          </a:bodyPr>
          <a:lstStyle/>
          <a:p>
            <a:pPr algn="ctr">
              <a:lnSpc>
                <a:spcPct val="150000"/>
              </a:lnSpc>
            </a:pPr>
            <a:r>
              <a:rPr lang="en-GB" sz="2400" b="1" dirty="0">
                <a:solidFill>
                  <a:srgbClr val="0E0E0E"/>
                </a:solidFill>
                <a:latin typeface="Arial" panose="020B0604020202020204" pitchFamily="34" charset="0"/>
                <a:cs typeface="Arial" panose="020B0604020202020204" pitchFamily="34" charset="0"/>
              </a:rPr>
              <a:t>↓NTproBNP</a:t>
            </a:r>
          </a:p>
        </p:txBody>
      </p:sp>
    </p:spTree>
    <p:extLst>
      <p:ext uri="{BB962C8B-B14F-4D97-AF65-F5344CB8AC3E}">
        <p14:creationId xmlns:p14="http://schemas.microsoft.com/office/powerpoint/2010/main" val="1605803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C063C-715D-DC31-32F5-27B030787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37046-44BD-1ACD-72A2-B7CD2B65CAE0}"/>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SUMMIT: Beneficial Cardiac Remodelling</a:t>
            </a:r>
          </a:p>
        </p:txBody>
      </p:sp>
      <p:sp>
        <p:nvSpPr>
          <p:cNvPr id="6" name="TextBox 5">
            <a:extLst>
              <a:ext uri="{FF2B5EF4-FFF2-40B4-BE49-F238E27FC236}">
                <a16:creationId xmlns:a16="http://schemas.microsoft.com/office/drawing/2014/main" id="{05955A26-AB4E-EB31-14BB-AD070349241B}"/>
              </a:ext>
            </a:extLst>
          </p:cNvPr>
          <p:cNvSpPr txBox="1"/>
          <p:nvPr/>
        </p:nvSpPr>
        <p:spPr>
          <a:xfrm>
            <a:off x="9401742" y="6436155"/>
            <a:ext cx="1891865"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Kramer et al. JACC 2024</a:t>
            </a:r>
          </a:p>
        </p:txBody>
      </p:sp>
      <p:pic>
        <p:nvPicPr>
          <p:cNvPr id="5" name="Picture 4">
            <a:extLst>
              <a:ext uri="{FF2B5EF4-FFF2-40B4-BE49-F238E27FC236}">
                <a16:creationId xmlns:a16="http://schemas.microsoft.com/office/drawing/2014/main" id="{035EDBA9-17E8-D4F9-EA6E-F2DE8DB64F1B}"/>
              </a:ext>
            </a:extLst>
          </p:cNvPr>
          <p:cNvPicPr>
            <a:picLocks noChangeAspect="1"/>
          </p:cNvPicPr>
          <p:nvPr/>
        </p:nvPicPr>
        <p:blipFill>
          <a:blip r:embed="rId3"/>
          <a:stretch>
            <a:fillRect/>
          </a:stretch>
        </p:blipFill>
        <p:spPr>
          <a:xfrm>
            <a:off x="2045465" y="1368440"/>
            <a:ext cx="7605721" cy="4924068"/>
          </a:xfrm>
          <a:prstGeom prst="rect">
            <a:avLst/>
          </a:prstGeom>
        </p:spPr>
      </p:pic>
      <p:sp>
        <p:nvSpPr>
          <p:cNvPr id="8" name="Rectangle 7">
            <a:extLst>
              <a:ext uri="{FF2B5EF4-FFF2-40B4-BE49-F238E27FC236}">
                <a16:creationId xmlns:a16="http://schemas.microsoft.com/office/drawing/2014/main" id="{3BD243C2-CA6E-8757-0107-070FB8783BB1}"/>
              </a:ext>
            </a:extLst>
          </p:cNvPr>
          <p:cNvSpPr/>
          <p:nvPr/>
        </p:nvSpPr>
        <p:spPr>
          <a:xfrm>
            <a:off x="2045465" y="2214741"/>
            <a:ext cx="7510015" cy="219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534107F-1283-6C2B-9200-C28DA505CD61}"/>
              </a:ext>
            </a:extLst>
          </p:cNvPr>
          <p:cNvSpPr/>
          <p:nvPr/>
        </p:nvSpPr>
        <p:spPr>
          <a:xfrm>
            <a:off x="2045465" y="4143698"/>
            <a:ext cx="7510015" cy="3597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9689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59AF9-42D2-B59F-BE48-F45E32721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2812D-9F26-F901-8899-33689A66727E}"/>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Potential Mechanisms of Benefit for GLP1RAs</a:t>
            </a:r>
          </a:p>
        </p:txBody>
      </p:sp>
      <p:pic>
        <p:nvPicPr>
          <p:cNvPr id="3" name="Picture 2">
            <a:extLst>
              <a:ext uri="{FF2B5EF4-FFF2-40B4-BE49-F238E27FC236}">
                <a16:creationId xmlns:a16="http://schemas.microsoft.com/office/drawing/2014/main" id="{E20A33F1-0D46-295C-B0D4-A751B6F35F82}"/>
              </a:ext>
            </a:extLst>
          </p:cNvPr>
          <p:cNvPicPr>
            <a:picLocks noChangeAspect="1"/>
          </p:cNvPicPr>
          <p:nvPr/>
        </p:nvPicPr>
        <p:blipFill>
          <a:blip r:embed="rId3"/>
          <a:stretch>
            <a:fillRect/>
          </a:stretch>
        </p:blipFill>
        <p:spPr>
          <a:xfrm>
            <a:off x="2455062" y="1557298"/>
            <a:ext cx="7281876" cy="4878857"/>
          </a:xfrm>
          <a:prstGeom prst="rect">
            <a:avLst/>
          </a:prstGeom>
        </p:spPr>
      </p:pic>
    </p:spTree>
    <p:extLst>
      <p:ext uri="{BB962C8B-B14F-4D97-AF65-F5344CB8AC3E}">
        <p14:creationId xmlns:p14="http://schemas.microsoft.com/office/powerpoint/2010/main" val="2058940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ADFB8-9C72-B4E6-B968-A52B0583B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68A8A-6423-D8E9-C178-65C8EC64CF88}"/>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GLP/GIP in HF</a:t>
            </a:r>
          </a:p>
        </p:txBody>
      </p:sp>
      <p:sp>
        <p:nvSpPr>
          <p:cNvPr id="6" name="TextBox 5">
            <a:extLst>
              <a:ext uri="{FF2B5EF4-FFF2-40B4-BE49-F238E27FC236}">
                <a16:creationId xmlns:a16="http://schemas.microsoft.com/office/drawing/2014/main" id="{148D16C5-0743-5E50-A8B1-E0AC23E9BF53}"/>
              </a:ext>
            </a:extLst>
          </p:cNvPr>
          <p:cNvSpPr txBox="1"/>
          <p:nvPr/>
        </p:nvSpPr>
        <p:spPr>
          <a:xfrm>
            <a:off x="9401742" y="6436155"/>
            <a:ext cx="2378280"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Vaduganathan</a:t>
            </a:r>
            <a:r>
              <a:rPr lang="en-GB" sz="1200" i="1" dirty="0">
                <a:latin typeface="Arial" panose="020B0604020202020204" pitchFamily="34" charset="0"/>
                <a:cs typeface="Arial" panose="020B0604020202020204" pitchFamily="34" charset="0"/>
              </a:rPr>
              <a:t> et al. JACC 2023</a:t>
            </a:r>
          </a:p>
        </p:txBody>
      </p:sp>
      <p:pic>
        <p:nvPicPr>
          <p:cNvPr id="3" name="Picture 2">
            <a:extLst>
              <a:ext uri="{FF2B5EF4-FFF2-40B4-BE49-F238E27FC236}">
                <a16:creationId xmlns:a16="http://schemas.microsoft.com/office/drawing/2014/main" id="{A6C486B9-B567-7065-B2A7-E2B29FC90E2D}"/>
              </a:ext>
            </a:extLst>
          </p:cNvPr>
          <p:cNvPicPr>
            <a:picLocks noChangeAspect="1"/>
          </p:cNvPicPr>
          <p:nvPr/>
        </p:nvPicPr>
        <p:blipFill>
          <a:blip r:embed="rId3"/>
          <a:stretch>
            <a:fillRect/>
          </a:stretch>
        </p:blipFill>
        <p:spPr>
          <a:xfrm>
            <a:off x="2472291" y="1449932"/>
            <a:ext cx="7247417" cy="4986223"/>
          </a:xfrm>
          <a:prstGeom prst="rect">
            <a:avLst/>
          </a:prstGeom>
        </p:spPr>
      </p:pic>
    </p:spTree>
    <p:extLst>
      <p:ext uri="{BB962C8B-B14F-4D97-AF65-F5344CB8AC3E}">
        <p14:creationId xmlns:p14="http://schemas.microsoft.com/office/powerpoint/2010/main" val="3638995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5A38-6B6A-EBC4-8CB4-E78DD595D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D30DA-D363-9852-69AE-9E50EDB1737A}"/>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Treatments in Individuals with Heart Failure</a:t>
            </a:r>
          </a:p>
        </p:txBody>
      </p:sp>
      <p:sp>
        <p:nvSpPr>
          <p:cNvPr id="9" name="TextBox 8">
            <a:extLst>
              <a:ext uri="{FF2B5EF4-FFF2-40B4-BE49-F238E27FC236}">
                <a16:creationId xmlns:a16="http://schemas.microsoft.com/office/drawing/2014/main" id="{DF994EDF-D3EF-2ED7-C22B-869D79C95579}"/>
              </a:ext>
            </a:extLst>
          </p:cNvPr>
          <p:cNvSpPr txBox="1"/>
          <p:nvPr/>
        </p:nvSpPr>
        <p:spPr>
          <a:xfrm>
            <a:off x="9401742" y="6436155"/>
            <a:ext cx="2437590"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Vaduganathan</a:t>
            </a:r>
            <a:r>
              <a:rPr lang="en-GB" sz="1200" i="1" dirty="0">
                <a:latin typeface="Arial" panose="020B0604020202020204" pitchFamily="34" charset="0"/>
                <a:cs typeface="Arial" panose="020B0604020202020204" pitchFamily="34" charset="0"/>
              </a:rPr>
              <a:t> et al. Lancet 2022</a:t>
            </a:r>
          </a:p>
        </p:txBody>
      </p:sp>
      <p:sp>
        <p:nvSpPr>
          <p:cNvPr id="4" name="TextBox 3">
            <a:extLst>
              <a:ext uri="{FF2B5EF4-FFF2-40B4-BE49-F238E27FC236}">
                <a16:creationId xmlns:a16="http://schemas.microsoft.com/office/drawing/2014/main" id="{1F45B34D-640D-0DF5-70CE-B685ED565BC5}"/>
              </a:ext>
            </a:extLst>
          </p:cNvPr>
          <p:cNvSpPr txBox="1"/>
          <p:nvPr/>
        </p:nvSpPr>
        <p:spPr>
          <a:xfrm>
            <a:off x="433758" y="1452756"/>
            <a:ext cx="11095884" cy="453675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SGLT2 Inhibitors </a:t>
            </a:r>
            <a:r>
              <a:rPr lang="en-GB" sz="2800" dirty="0">
                <a:solidFill>
                  <a:srgbClr val="00B050"/>
                </a:solidFill>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Metformin </a:t>
            </a:r>
            <a:r>
              <a:rPr lang="en-GB" sz="2800" dirty="0">
                <a:solidFill>
                  <a:srgbClr val="FFFF00"/>
                </a:solidFill>
                <a:latin typeface="Arial" panose="020B0604020202020204" pitchFamily="34" charset="0"/>
                <a:cs typeface="Arial" panose="020B0604020202020204" pitchFamily="34" charset="0"/>
              </a:rPr>
              <a:t>--</a:t>
            </a:r>
            <a:endParaRPr lang="en-GB" sz="2800" dirty="0">
              <a:solidFill>
                <a:srgbClr val="0E0E0E"/>
              </a:solidFill>
              <a:latin typeface="Arial" panose="020B0604020202020204" pitchFamily="34" charset="0"/>
              <a:cs typeface="Arial" panose="020B0604020202020204" pitchFamily="34" charset="0"/>
            </a:endParaRP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Sulfonylureas </a:t>
            </a:r>
            <a:r>
              <a:rPr lang="en-GB" sz="2800" dirty="0">
                <a:solidFill>
                  <a:srgbClr val="FFFF00"/>
                </a:solidFill>
                <a:latin typeface="Arial" panose="020B0604020202020204" pitchFamily="34" charset="0"/>
                <a:cs typeface="Arial" panose="020B0604020202020204" pitchFamily="34" charset="0"/>
              </a:rPr>
              <a:t>--</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DPP-4 Inhibitors </a:t>
            </a:r>
            <a:r>
              <a:rPr lang="en-GB" sz="2800" dirty="0">
                <a:solidFill>
                  <a:srgbClr val="FF0000"/>
                </a:solidFill>
                <a:latin typeface="Arial" panose="020B0604020202020204" pitchFamily="34" charset="0"/>
                <a:cs typeface="Arial" panose="020B0604020202020204" pitchFamily="34" charset="0"/>
              </a:rPr>
              <a:t>x</a:t>
            </a:r>
          </a:p>
          <a:p>
            <a:pPr marL="342900" indent="-342900" algn="l">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Thiazolidinediones (TZDs) </a:t>
            </a:r>
            <a:r>
              <a:rPr lang="en-GB" sz="2800" dirty="0">
                <a:solidFill>
                  <a:srgbClr val="FF0000"/>
                </a:solidFill>
                <a:latin typeface="Arial" panose="020B0604020202020204" pitchFamily="34" charset="0"/>
                <a:cs typeface="Arial" panose="020B0604020202020204" pitchFamily="34" charset="0"/>
              </a:rPr>
              <a:t>xx</a:t>
            </a:r>
          </a:p>
          <a:p>
            <a:pPr marL="342900" indent="-342900">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Insulin </a:t>
            </a:r>
            <a:r>
              <a:rPr lang="en-GB" sz="2800" dirty="0">
                <a:solidFill>
                  <a:srgbClr val="FFFF00"/>
                </a:solidFill>
                <a:latin typeface="Arial" panose="020B0604020202020204" pitchFamily="34" charset="0"/>
                <a:cs typeface="Arial" panose="020B0604020202020204" pitchFamily="34" charset="0"/>
              </a:rPr>
              <a:t>--</a:t>
            </a:r>
            <a:endParaRPr lang="en-GB" sz="2800" dirty="0">
              <a:solidFill>
                <a:srgbClr val="0E0E0E"/>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800" dirty="0">
                <a:solidFill>
                  <a:srgbClr val="0E0E0E"/>
                </a:solidFill>
                <a:latin typeface="Arial" panose="020B0604020202020204" pitchFamily="34" charset="0"/>
                <a:cs typeface="Arial" panose="020B0604020202020204" pitchFamily="34" charset="0"/>
              </a:rPr>
              <a:t>GLP1/GIP </a:t>
            </a:r>
            <a:r>
              <a:rPr lang="en-GB" sz="2800" dirty="0">
                <a:solidFill>
                  <a:srgbClr val="00B050"/>
                </a:solidFill>
                <a:latin typeface="Arial" panose="020B0604020202020204" pitchFamily="34" charset="0"/>
                <a:cs typeface="Arial" panose="020B0604020202020204" pitchFamily="34" charset="0"/>
              </a:rPr>
              <a:t>✔</a:t>
            </a:r>
            <a:r>
              <a:rPr lang="en-GB" sz="2800" dirty="0">
                <a:solidFill>
                  <a:srgbClr val="0E0E0E"/>
                </a:solidFill>
                <a:latin typeface="Arial" panose="020B0604020202020204" pitchFamily="34" charset="0"/>
                <a:cs typeface="Arial" panose="020B0604020202020204" pitchFamily="34" charset="0"/>
              </a:rPr>
              <a:t> (HFpEF; HFrEF?)</a:t>
            </a:r>
            <a:endParaRPr lang="en-GB" sz="28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362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1A54A-884A-246A-15C1-E18EF97FC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DCA33-DC74-B533-2139-B0C28AD87A0D}"/>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Diabetes Treatment in HF</a:t>
            </a:r>
          </a:p>
        </p:txBody>
      </p:sp>
      <p:sp>
        <p:nvSpPr>
          <p:cNvPr id="9" name="TextBox 8">
            <a:extLst>
              <a:ext uri="{FF2B5EF4-FFF2-40B4-BE49-F238E27FC236}">
                <a16:creationId xmlns:a16="http://schemas.microsoft.com/office/drawing/2014/main" id="{A9D93079-8957-181D-6F60-A8B892E6B375}"/>
              </a:ext>
            </a:extLst>
          </p:cNvPr>
          <p:cNvSpPr txBox="1"/>
          <p:nvPr/>
        </p:nvSpPr>
        <p:spPr>
          <a:xfrm>
            <a:off x="10761912" y="6399904"/>
            <a:ext cx="877869"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ADA 2024</a:t>
            </a:r>
          </a:p>
        </p:txBody>
      </p:sp>
      <p:pic>
        <p:nvPicPr>
          <p:cNvPr id="5" name="Picture 4">
            <a:extLst>
              <a:ext uri="{FF2B5EF4-FFF2-40B4-BE49-F238E27FC236}">
                <a16:creationId xmlns:a16="http://schemas.microsoft.com/office/drawing/2014/main" id="{AA170211-7465-EE7E-6980-B0E323E04F48}"/>
              </a:ext>
            </a:extLst>
          </p:cNvPr>
          <p:cNvPicPr>
            <a:picLocks noChangeAspect="1"/>
          </p:cNvPicPr>
          <p:nvPr/>
        </p:nvPicPr>
        <p:blipFill>
          <a:blip r:embed="rId3"/>
          <a:stretch>
            <a:fillRect/>
          </a:stretch>
        </p:blipFill>
        <p:spPr>
          <a:xfrm>
            <a:off x="1825780" y="1404413"/>
            <a:ext cx="8181167" cy="5452110"/>
          </a:xfrm>
          <a:prstGeom prst="rect">
            <a:avLst/>
          </a:prstGeom>
        </p:spPr>
      </p:pic>
      <p:sp>
        <p:nvSpPr>
          <p:cNvPr id="6" name="Rectangle 5">
            <a:extLst>
              <a:ext uri="{FF2B5EF4-FFF2-40B4-BE49-F238E27FC236}">
                <a16:creationId xmlns:a16="http://schemas.microsoft.com/office/drawing/2014/main" id="{AD8C7ECA-9DD4-6CBE-CDB8-089D61AAB0F2}"/>
              </a:ext>
            </a:extLst>
          </p:cNvPr>
          <p:cNvSpPr/>
          <p:nvPr/>
        </p:nvSpPr>
        <p:spPr>
          <a:xfrm>
            <a:off x="3931920" y="1958768"/>
            <a:ext cx="925830" cy="434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3090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6BDAA-847B-F672-E9A0-22BA58DC5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702B9-E9BB-3676-29C7-236FEF79EC0C}"/>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Summary</a:t>
            </a:r>
          </a:p>
        </p:txBody>
      </p:sp>
      <p:sp>
        <p:nvSpPr>
          <p:cNvPr id="3" name="TextBox 2">
            <a:extLst>
              <a:ext uri="{FF2B5EF4-FFF2-40B4-BE49-F238E27FC236}">
                <a16:creationId xmlns:a16="http://schemas.microsoft.com/office/drawing/2014/main" id="{A75D35C2-FD7E-F297-807D-9684B9B66294}"/>
              </a:ext>
            </a:extLst>
          </p:cNvPr>
          <p:cNvSpPr txBox="1"/>
          <p:nvPr/>
        </p:nvSpPr>
        <p:spPr>
          <a:xfrm>
            <a:off x="315860" y="1350523"/>
            <a:ext cx="11560280" cy="5113644"/>
          </a:xfrm>
          <a:prstGeom prst="rect">
            <a:avLst/>
          </a:prstGeom>
          <a:noFill/>
        </p:spPr>
        <p:txBody>
          <a:bodyPr wrap="square">
            <a:spAutoFit/>
          </a:bodyPr>
          <a:lstStyle/>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A really exciting time!</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Type 2 diabetes (T2D) is an independent risk factor for Heart Failure (HF) and increases the risk of HF hospitalisations and mortality</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Heart Failure is underdiagnosed in people with Type 2 diabetes and often the FIRST cardiac complication to present in people with T2D</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Important to prevent HF in T2DM. To do this, we need to focus on identifying patients early in the disease i.e., Stage A and Stage B HF when patients are asymptomatic</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Once patients become symptomatic (Stage C HF), consider the 4 pillars of HF therapy (RAS blockers, BBs, MRAs and SGLT2i)</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Heart Failure management should aim to prevent hospital admission, relieve signs and symptoms, improve survival and should include patient centred shared decision making</a:t>
            </a:r>
          </a:p>
        </p:txBody>
      </p:sp>
    </p:spTree>
    <p:extLst>
      <p:ext uri="{BB962C8B-B14F-4D97-AF65-F5344CB8AC3E}">
        <p14:creationId xmlns:p14="http://schemas.microsoft.com/office/powerpoint/2010/main" val="30852000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310CE-B979-C28B-3686-726644EAF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94B65-32AD-709F-4512-2E1D4227472D}"/>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Management of HF in Diabetes in 2025?</a:t>
            </a:r>
          </a:p>
        </p:txBody>
      </p:sp>
      <p:sp>
        <p:nvSpPr>
          <p:cNvPr id="5" name="TextBox 4">
            <a:extLst>
              <a:ext uri="{FF2B5EF4-FFF2-40B4-BE49-F238E27FC236}">
                <a16:creationId xmlns:a16="http://schemas.microsoft.com/office/drawing/2014/main" id="{8F69ED78-5575-B245-FF62-0539EA53AE9D}"/>
              </a:ext>
            </a:extLst>
          </p:cNvPr>
          <p:cNvSpPr txBox="1"/>
          <p:nvPr/>
        </p:nvSpPr>
        <p:spPr>
          <a:xfrm>
            <a:off x="880110" y="1819153"/>
            <a:ext cx="3085834" cy="3451651"/>
          </a:xfrm>
          <a:prstGeom prst="rect">
            <a:avLst/>
          </a:prstGeom>
          <a:noFill/>
          <a:ln w="57150">
            <a:solidFill>
              <a:schemeClr val="tx1"/>
            </a:solidFill>
          </a:ln>
        </p:spPr>
        <p:txBody>
          <a:bodyPr wrap="square">
            <a:spAutoFit/>
          </a:bodyPr>
          <a:lstStyle/>
          <a:p>
            <a:pPr algn="ctr">
              <a:lnSpc>
                <a:spcPct val="150000"/>
              </a:lnSpc>
              <a:buClr>
                <a:srgbClr val="7F134C"/>
              </a:buClr>
              <a:defRPr/>
            </a:pPr>
            <a:r>
              <a:rPr lang="en-GB" sz="2800" b="1" u="sng" dirty="0">
                <a:latin typeface="Arial" panose="020B0604020202020204"/>
              </a:rPr>
              <a:t>Stage A/B HF</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Early screening (NTproBNP, </a:t>
            </a:r>
            <a:r>
              <a:rPr lang="en-GB" sz="2000" dirty="0" err="1">
                <a:latin typeface="Arial" panose="020B0604020202020204"/>
              </a:rPr>
              <a:t>hsTn</a:t>
            </a:r>
            <a:r>
              <a:rPr lang="en-GB" sz="2000" dirty="0">
                <a:latin typeface="Arial" panose="020B0604020202020204"/>
              </a:rPr>
              <a:t>)</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ACEI</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SGLT2i</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GLP1/GIP (if obese)</a:t>
            </a:r>
          </a:p>
          <a:p>
            <a:pPr marL="342900" indent="-342900">
              <a:lnSpc>
                <a:spcPct val="150000"/>
              </a:lnSpc>
              <a:buClr>
                <a:srgbClr val="7F134C"/>
              </a:buClr>
              <a:buFont typeface="Arial" panose="020B0604020202020204" pitchFamily="34" charset="0"/>
              <a:buChar char="•"/>
              <a:defRPr/>
            </a:pPr>
            <a:r>
              <a:rPr lang="en-GB" sz="2000" dirty="0" err="1">
                <a:latin typeface="Arial" panose="020B0604020202020204"/>
              </a:rPr>
              <a:t>nsMRA</a:t>
            </a:r>
            <a:r>
              <a:rPr lang="en-GB" sz="2000" dirty="0">
                <a:latin typeface="Arial" panose="020B0604020202020204"/>
              </a:rPr>
              <a:t> (if CKD)</a:t>
            </a:r>
          </a:p>
        </p:txBody>
      </p:sp>
      <p:sp>
        <p:nvSpPr>
          <p:cNvPr id="6" name="TextBox 5">
            <a:extLst>
              <a:ext uri="{FF2B5EF4-FFF2-40B4-BE49-F238E27FC236}">
                <a16:creationId xmlns:a16="http://schemas.microsoft.com/office/drawing/2014/main" id="{A74099C5-5FE6-7160-3C28-7544D2FB1E6F}"/>
              </a:ext>
            </a:extLst>
          </p:cNvPr>
          <p:cNvSpPr txBox="1"/>
          <p:nvPr/>
        </p:nvSpPr>
        <p:spPr>
          <a:xfrm>
            <a:off x="4764538" y="1819152"/>
            <a:ext cx="3085834" cy="3913315"/>
          </a:xfrm>
          <a:prstGeom prst="rect">
            <a:avLst/>
          </a:prstGeom>
          <a:noFill/>
          <a:ln w="57150">
            <a:solidFill>
              <a:schemeClr val="tx1"/>
            </a:solidFill>
          </a:ln>
        </p:spPr>
        <p:txBody>
          <a:bodyPr wrap="square">
            <a:spAutoFit/>
          </a:bodyPr>
          <a:lstStyle/>
          <a:p>
            <a:pPr algn="ctr">
              <a:lnSpc>
                <a:spcPct val="150000"/>
              </a:lnSpc>
              <a:buClr>
                <a:srgbClr val="7F134C"/>
              </a:buClr>
              <a:defRPr/>
            </a:pPr>
            <a:r>
              <a:rPr lang="en-GB" sz="2800" b="1" u="sng" dirty="0">
                <a:latin typeface="Arial" panose="020B0604020202020204"/>
              </a:rPr>
              <a:t>HFrEF</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ARNI/(ACEI, ARB)</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Beta-blocker</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MRA (spironolactone, eplerenone)</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SGLT2i</a:t>
            </a:r>
          </a:p>
          <a:p>
            <a:pPr marL="342900" indent="-342900">
              <a:lnSpc>
                <a:spcPct val="150000"/>
              </a:lnSpc>
              <a:buClr>
                <a:srgbClr val="7F134C"/>
              </a:buClr>
              <a:buFont typeface="Arial" panose="020B0604020202020204" pitchFamily="34" charset="0"/>
              <a:buChar char="•"/>
              <a:defRPr/>
            </a:pPr>
            <a:endParaRPr lang="en-GB" sz="2000" dirty="0">
              <a:latin typeface="Arial" panose="020B0604020202020204"/>
            </a:endParaRPr>
          </a:p>
          <a:p>
            <a:pPr algn="ctr">
              <a:lnSpc>
                <a:spcPct val="150000"/>
              </a:lnSpc>
              <a:buClr>
                <a:srgbClr val="7F134C"/>
              </a:buClr>
              <a:defRPr/>
            </a:pPr>
            <a:r>
              <a:rPr lang="en-GB" sz="2000" u="sng" dirty="0">
                <a:latin typeface="Arial" panose="020B0604020202020204"/>
              </a:rPr>
              <a:t>All first-line</a:t>
            </a:r>
          </a:p>
        </p:txBody>
      </p:sp>
      <p:sp>
        <p:nvSpPr>
          <p:cNvPr id="7" name="TextBox 6">
            <a:extLst>
              <a:ext uri="{FF2B5EF4-FFF2-40B4-BE49-F238E27FC236}">
                <a16:creationId xmlns:a16="http://schemas.microsoft.com/office/drawing/2014/main" id="{1BA13290-CB49-81CE-7704-4D66233899DA}"/>
              </a:ext>
            </a:extLst>
          </p:cNvPr>
          <p:cNvSpPr txBox="1"/>
          <p:nvPr/>
        </p:nvSpPr>
        <p:spPr>
          <a:xfrm>
            <a:off x="8425682" y="1819152"/>
            <a:ext cx="3085834" cy="2066656"/>
          </a:xfrm>
          <a:prstGeom prst="rect">
            <a:avLst/>
          </a:prstGeom>
          <a:noFill/>
          <a:ln w="57150">
            <a:solidFill>
              <a:schemeClr val="tx1"/>
            </a:solidFill>
          </a:ln>
        </p:spPr>
        <p:txBody>
          <a:bodyPr wrap="square">
            <a:spAutoFit/>
          </a:bodyPr>
          <a:lstStyle/>
          <a:p>
            <a:pPr algn="ctr">
              <a:lnSpc>
                <a:spcPct val="150000"/>
              </a:lnSpc>
              <a:buClr>
                <a:srgbClr val="7F134C"/>
              </a:buClr>
              <a:defRPr/>
            </a:pPr>
            <a:r>
              <a:rPr lang="en-GB" sz="2800" b="1" u="sng" dirty="0">
                <a:latin typeface="Arial" panose="020B0604020202020204"/>
              </a:rPr>
              <a:t>HFpEF</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SGLT2i</a:t>
            </a:r>
          </a:p>
          <a:p>
            <a:pPr marL="342900" indent="-342900">
              <a:lnSpc>
                <a:spcPct val="150000"/>
              </a:lnSpc>
              <a:buClr>
                <a:srgbClr val="7F134C"/>
              </a:buClr>
              <a:buFont typeface="Arial" panose="020B0604020202020204" pitchFamily="34" charset="0"/>
              <a:buChar char="•"/>
              <a:defRPr/>
            </a:pPr>
            <a:r>
              <a:rPr lang="en-GB" sz="2000" dirty="0">
                <a:latin typeface="Arial" panose="020B0604020202020204"/>
              </a:rPr>
              <a:t>GLP1/GIP</a:t>
            </a:r>
          </a:p>
          <a:p>
            <a:pPr marL="342900" indent="-342900">
              <a:lnSpc>
                <a:spcPct val="150000"/>
              </a:lnSpc>
              <a:buClr>
                <a:srgbClr val="7F134C"/>
              </a:buClr>
              <a:buFont typeface="Arial" panose="020B0604020202020204" pitchFamily="34" charset="0"/>
              <a:buChar char="•"/>
              <a:defRPr/>
            </a:pPr>
            <a:r>
              <a:rPr lang="en-GB" sz="2000" dirty="0" err="1">
                <a:latin typeface="Arial" panose="020B0604020202020204"/>
              </a:rPr>
              <a:t>nsMRA</a:t>
            </a:r>
            <a:r>
              <a:rPr lang="en-GB" sz="2000" dirty="0">
                <a:latin typeface="Arial" panose="020B0604020202020204"/>
              </a:rPr>
              <a:t> (in all)</a:t>
            </a:r>
          </a:p>
        </p:txBody>
      </p:sp>
    </p:spTree>
    <p:extLst>
      <p:ext uri="{BB962C8B-B14F-4D97-AF65-F5344CB8AC3E}">
        <p14:creationId xmlns:p14="http://schemas.microsoft.com/office/powerpoint/2010/main" val="153458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49B9-1C04-119D-0DA6-D5345D1A1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2EA6C-BF74-74D2-9F7B-59E104F8435D}"/>
              </a:ext>
            </a:extLst>
          </p:cNvPr>
          <p:cNvSpPr>
            <a:spLocks noGrp="1"/>
          </p:cNvSpPr>
          <p:nvPr>
            <p:ph type="title"/>
          </p:nvPr>
        </p:nvSpPr>
        <p:spPr>
          <a:xfrm>
            <a:off x="0" y="1477"/>
            <a:ext cx="12192000" cy="1155535"/>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Heart Failure Subtypes</a:t>
            </a:r>
          </a:p>
        </p:txBody>
      </p:sp>
      <p:pic>
        <p:nvPicPr>
          <p:cNvPr id="3" name="Normal">
            <a:hlinkClick r:id="" action="ppaction://media"/>
            <a:extLst>
              <a:ext uri="{FF2B5EF4-FFF2-40B4-BE49-F238E27FC236}">
                <a16:creationId xmlns:a16="http://schemas.microsoft.com/office/drawing/2014/main" id="{188CE857-0406-122F-CE1E-A9CAEE804A5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39371" y="2113689"/>
            <a:ext cx="3924873" cy="2943655"/>
          </a:xfrm>
          <a:prstGeom prst="rect">
            <a:avLst/>
          </a:prstGeom>
        </p:spPr>
      </p:pic>
      <p:pic>
        <p:nvPicPr>
          <p:cNvPr id="4" name="DCM">
            <a:hlinkClick r:id="" action="ppaction://media"/>
            <a:extLst>
              <a:ext uri="{FF2B5EF4-FFF2-40B4-BE49-F238E27FC236}">
                <a16:creationId xmlns:a16="http://schemas.microsoft.com/office/drawing/2014/main" id="{F99007FF-352B-75A8-174E-7AD74D0515A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62295" y="2113689"/>
            <a:ext cx="3924873" cy="2943655"/>
          </a:xfrm>
          <a:prstGeom prst="rect">
            <a:avLst/>
          </a:prstGeom>
        </p:spPr>
      </p:pic>
      <p:sp>
        <p:nvSpPr>
          <p:cNvPr id="5" name="TextBox 4">
            <a:extLst>
              <a:ext uri="{FF2B5EF4-FFF2-40B4-BE49-F238E27FC236}">
                <a16:creationId xmlns:a16="http://schemas.microsoft.com/office/drawing/2014/main" id="{42342664-C265-20C2-77DA-E878131EA26A}"/>
              </a:ext>
            </a:extLst>
          </p:cNvPr>
          <p:cNvSpPr txBox="1"/>
          <p:nvPr/>
        </p:nvSpPr>
        <p:spPr>
          <a:xfrm>
            <a:off x="6818311" y="5283415"/>
            <a:ext cx="3612839" cy="1131848"/>
          </a:xfrm>
          <a:prstGeom prst="rect">
            <a:avLst/>
          </a:prstGeom>
          <a:noFill/>
        </p:spPr>
        <p:txBody>
          <a:bodyPr wrap="square" rtlCol="0">
            <a:spAutoFit/>
          </a:bodyPr>
          <a:lstStyle/>
          <a:p>
            <a:pPr algn="ctr">
              <a:lnSpc>
                <a:spcPct val="150000"/>
              </a:lnSpc>
            </a:pPr>
            <a:r>
              <a:rPr lang="en-GB" sz="2400" dirty="0">
                <a:solidFill>
                  <a:srgbClr val="0E0E0E"/>
                </a:solidFill>
                <a:latin typeface="Arial" panose="020B0604020202020204" pitchFamily="34" charset="0"/>
                <a:cs typeface="Arial" panose="020B0604020202020204" pitchFamily="34" charset="0"/>
              </a:rPr>
              <a:t>HF with reduced cardiac function (HFrEF)</a:t>
            </a:r>
            <a:endParaRPr lang="en-GB" sz="2400" b="0" i="0" dirty="0">
              <a:solidFill>
                <a:srgbClr val="0E0E0E"/>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31FD858-3D71-AF69-82C3-D4175344CE24}"/>
              </a:ext>
            </a:extLst>
          </p:cNvPr>
          <p:cNvSpPr txBox="1"/>
          <p:nvPr/>
        </p:nvSpPr>
        <p:spPr>
          <a:xfrm>
            <a:off x="475098" y="5283415"/>
            <a:ext cx="5253417" cy="1131848"/>
          </a:xfrm>
          <a:prstGeom prst="rect">
            <a:avLst/>
          </a:prstGeom>
          <a:solidFill>
            <a:schemeClr val="bg1"/>
          </a:solidFill>
        </p:spPr>
        <p:txBody>
          <a:bodyPr wrap="square" rtlCol="0">
            <a:spAutoFit/>
          </a:bodyPr>
          <a:lstStyle/>
          <a:p>
            <a:pPr algn="ctr">
              <a:lnSpc>
                <a:spcPct val="150000"/>
              </a:lnSpc>
            </a:pPr>
            <a:r>
              <a:rPr lang="en-GB" sz="2400" dirty="0">
                <a:solidFill>
                  <a:srgbClr val="0E0E0E"/>
                </a:solidFill>
                <a:latin typeface="Arial" panose="020B0604020202020204" pitchFamily="34" charset="0"/>
                <a:cs typeface="Arial" panose="020B0604020202020204" pitchFamily="34" charset="0"/>
              </a:rPr>
              <a:t>HF with preserved cardiac function</a:t>
            </a:r>
          </a:p>
          <a:p>
            <a:pPr algn="ctr">
              <a:lnSpc>
                <a:spcPct val="150000"/>
              </a:lnSpc>
            </a:pPr>
            <a:r>
              <a:rPr lang="en-GB" sz="2400" b="0" i="0" dirty="0">
                <a:solidFill>
                  <a:srgbClr val="0E0E0E"/>
                </a:solidFill>
                <a:effectLst/>
                <a:latin typeface="Arial" panose="020B0604020202020204" pitchFamily="34" charset="0"/>
                <a:cs typeface="Arial" panose="020B0604020202020204" pitchFamily="34" charset="0"/>
              </a:rPr>
              <a:t>(HFpEF)</a:t>
            </a:r>
          </a:p>
        </p:txBody>
      </p:sp>
    </p:spTree>
    <p:extLst>
      <p:ext uri="{BB962C8B-B14F-4D97-AF65-F5344CB8AC3E}">
        <p14:creationId xmlns:p14="http://schemas.microsoft.com/office/powerpoint/2010/main" val="20628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repeatCount="indefinite"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16D79-6453-DF48-893D-EF14958C514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CEA2350-DA87-402A-68E9-5D2CC9CAAF90}"/>
              </a:ext>
            </a:extLst>
          </p:cNvPr>
          <p:cNvPicPr>
            <a:picLocks noChangeAspect="1"/>
          </p:cNvPicPr>
          <p:nvPr/>
        </p:nvPicPr>
        <p:blipFill>
          <a:blip r:embed="rId3"/>
          <a:stretch>
            <a:fillRect/>
          </a:stretch>
        </p:blipFill>
        <p:spPr>
          <a:xfrm>
            <a:off x="1694078" y="1554554"/>
            <a:ext cx="8803843" cy="4952161"/>
          </a:xfrm>
          <a:prstGeom prst="rect">
            <a:avLst/>
          </a:prstGeom>
        </p:spPr>
      </p:pic>
      <p:sp>
        <p:nvSpPr>
          <p:cNvPr id="2" name="Title 1">
            <a:extLst>
              <a:ext uri="{FF2B5EF4-FFF2-40B4-BE49-F238E27FC236}">
                <a16:creationId xmlns:a16="http://schemas.microsoft.com/office/drawing/2014/main" id="{CFCF61CC-4A5F-42AC-5BF5-C6B75F005D27}"/>
              </a:ext>
            </a:extLst>
          </p:cNvPr>
          <p:cNvSpPr>
            <a:spLocks noGrp="1"/>
          </p:cNvSpPr>
          <p:nvPr>
            <p:ph type="title"/>
          </p:nvPr>
        </p:nvSpPr>
        <p:spPr>
          <a:xfrm>
            <a:off x="0" y="1477"/>
            <a:ext cx="12192000" cy="1223316"/>
          </a:xfrm>
          <a:solidFill>
            <a:schemeClr val="accent1"/>
          </a:solidFill>
        </p:spPr>
        <p:txBody>
          <a:bodyPr>
            <a:normAutofit/>
          </a:bodyPr>
          <a:lstStyle/>
          <a:p>
            <a:pPr algn="ctr"/>
            <a:r>
              <a:rPr lang="en-GB" sz="3600" dirty="0">
                <a:solidFill>
                  <a:schemeClr val="bg1"/>
                </a:solidFill>
                <a:latin typeface="Arial" panose="020B0604020202020204" pitchFamily="34" charset="0"/>
                <a:cs typeface="Arial" panose="020B0604020202020204" pitchFamily="34" charset="0"/>
              </a:rPr>
              <a:t>Summary: The Future</a:t>
            </a:r>
          </a:p>
        </p:txBody>
      </p:sp>
      <p:sp>
        <p:nvSpPr>
          <p:cNvPr id="5" name="TextBox 4">
            <a:extLst>
              <a:ext uri="{FF2B5EF4-FFF2-40B4-BE49-F238E27FC236}">
                <a16:creationId xmlns:a16="http://schemas.microsoft.com/office/drawing/2014/main" id="{2B9B2811-B0F7-7D6B-2BB1-468434DC266C}"/>
              </a:ext>
            </a:extLst>
          </p:cNvPr>
          <p:cNvSpPr txBox="1"/>
          <p:nvPr/>
        </p:nvSpPr>
        <p:spPr>
          <a:xfrm>
            <a:off x="1418139" y="2171371"/>
            <a:ext cx="1065648" cy="496996"/>
          </a:xfrm>
          <a:prstGeom prst="rect">
            <a:avLst/>
          </a:prstGeom>
          <a:solidFill>
            <a:schemeClr val="bg1"/>
          </a:solidFill>
        </p:spPr>
        <p:txBody>
          <a:bodyPr wrap="square">
            <a:spAutoFit/>
          </a:bodyPr>
          <a:lstStyle/>
          <a:p>
            <a:pPr>
              <a:lnSpc>
                <a:spcPct val="150000"/>
              </a:lnSpc>
              <a:buClr>
                <a:srgbClr val="7F134C"/>
              </a:buClr>
              <a:defRPr/>
            </a:pPr>
            <a:r>
              <a:rPr lang="en-GB" sz="2000" b="1" dirty="0">
                <a:latin typeface="Arial" panose="020B0604020202020204"/>
              </a:rPr>
              <a:t>SGLT2i</a:t>
            </a:r>
          </a:p>
        </p:txBody>
      </p:sp>
      <p:sp>
        <p:nvSpPr>
          <p:cNvPr id="7" name="TextBox 6">
            <a:extLst>
              <a:ext uri="{FF2B5EF4-FFF2-40B4-BE49-F238E27FC236}">
                <a16:creationId xmlns:a16="http://schemas.microsoft.com/office/drawing/2014/main" id="{EB1DEC44-BAFF-A5D2-3698-5278359529C5}"/>
              </a:ext>
            </a:extLst>
          </p:cNvPr>
          <p:cNvSpPr txBox="1"/>
          <p:nvPr/>
        </p:nvSpPr>
        <p:spPr>
          <a:xfrm>
            <a:off x="3163271" y="1224793"/>
            <a:ext cx="1065648" cy="496996"/>
          </a:xfrm>
          <a:prstGeom prst="rect">
            <a:avLst/>
          </a:prstGeom>
          <a:solidFill>
            <a:schemeClr val="bg1"/>
          </a:solidFill>
        </p:spPr>
        <p:txBody>
          <a:bodyPr wrap="square">
            <a:spAutoFit/>
          </a:bodyPr>
          <a:lstStyle/>
          <a:p>
            <a:pPr>
              <a:lnSpc>
                <a:spcPct val="150000"/>
              </a:lnSpc>
              <a:buClr>
                <a:srgbClr val="7F134C"/>
              </a:buClr>
              <a:defRPr/>
            </a:pPr>
            <a:r>
              <a:rPr lang="en-GB" sz="2000" b="1" dirty="0" err="1">
                <a:latin typeface="Arial" panose="020B0604020202020204"/>
              </a:rPr>
              <a:t>nsMRA</a:t>
            </a:r>
            <a:endParaRPr lang="en-GB" sz="2000" b="1" dirty="0">
              <a:latin typeface="Arial" panose="020B0604020202020204"/>
            </a:endParaRPr>
          </a:p>
        </p:txBody>
      </p:sp>
      <p:sp>
        <p:nvSpPr>
          <p:cNvPr id="8" name="TextBox 7">
            <a:extLst>
              <a:ext uri="{FF2B5EF4-FFF2-40B4-BE49-F238E27FC236}">
                <a16:creationId xmlns:a16="http://schemas.microsoft.com/office/drawing/2014/main" id="{C230AA56-810D-F48E-7585-0EEB16DF776E}"/>
              </a:ext>
            </a:extLst>
          </p:cNvPr>
          <p:cNvSpPr txBox="1"/>
          <p:nvPr/>
        </p:nvSpPr>
        <p:spPr>
          <a:xfrm>
            <a:off x="4746016" y="1224793"/>
            <a:ext cx="1463398" cy="496996"/>
          </a:xfrm>
          <a:prstGeom prst="rect">
            <a:avLst/>
          </a:prstGeom>
          <a:solidFill>
            <a:schemeClr val="bg1"/>
          </a:solidFill>
        </p:spPr>
        <p:txBody>
          <a:bodyPr wrap="square">
            <a:spAutoFit/>
          </a:bodyPr>
          <a:lstStyle/>
          <a:p>
            <a:pPr>
              <a:lnSpc>
                <a:spcPct val="150000"/>
              </a:lnSpc>
              <a:buClr>
                <a:srgbClr val="7F134C"/>
              </a:buClr>
              <a:defRPr/>
            </a:pPr>
            <a:r>
              <a:rPr lang="en-GB" sz="2000" b="1" dirty="0">
                <a:latin typeface="Arial" panose="020B0604020202020204"/>
              </a:rPr>
              <a:t>GLP1/GIP</a:t>
            </a:r>
          </a:p>
        </p:txBody>
      </p:sp>
      <p:sp>
        <p:nvSpPr>
          <p:cNvPr id="9" name="TextBox 8">
            <a:extLst>
              <a:ext uri="{FF2B5EF4-FFF2-40B4-BE49-F238E27FC236}">
                <a16:creationId xmlns:a16="http://schemas.microsoft.com/office/drawing/2014/main" id="{150BBAE7-FC1A-8CD4-FA7A-D79846E953F1}"/>
              </a:ext>
            </a:extLst>
          </p:cNvPr>
          <p:cNvSpPr txBox="1"/>
          <p:nvPr/>
        </p:nvSpPr>
        <p:spPr>
          <a:xfrm>
            <a:off x="6209414" y="3120260"/>
            <a:ext cx="3648654" cy="496996"/>
          </a:xfrm>
          <a:prstGeom prst="rect">
            <a:avLst/>
          </a:prstGeom>
          <a:solidFill>
            <a:schemeClr val="bg1"/>
          </a:solidFill>
        </p:spPr>
        <p:txBody>
          <a:bodyPr wrap="square">
            <a:spAutoFit/>
          </a:bodyPr>
          <a:lstStyle/>
          <a:p>
            <a:pPr algn="ctr">
              <a:lnSpc>
                <a:spcPct val="150000"/>
              </a:lnSpc>
              <a:buClr>
                <a:srgbClr val="7F134C"/>
              </a:buClr>
              <a:defRPr/>
            </a:pPr>
            <a:r>
              <a:rPr lang="en-GB" sz="2000" b="1" dirty="0">
                <a:latin typeface="Arial" panose="020B0604020202020204"/>
              </a:rPr>
              <a:t>Diabetes and Heart Failure</a:t>
            </a:r>
          </a:p>
        </p:txBody>
      </p:sp>
      <p:sp>
        <p:nvSpPr>
          <p:cNvPr id="3" name="TextBox 2">
            <a:extLst>
              <a:ext uri="{FF2B5EF4-FFF2-40B4-BE49-F238E27FC236}">
                <a16:creationId xmlns:a16="http://schemas.microsoft.com/office/drawing/2014/main" id="{40F0CABF-25DE-532C-8AD0-42914ECE51A1}"/>
              </a:ext>
            </a:extLst>
          </p:cNvPr>
          <p:cNvSpPr txBox="1"/>
          <p:nvPr/>
        </p:nvSpPr>
        <p:spPr>
          <a:xfrm>
            <a:off x="6855165" y="4767229"/>
            <a:ext cx="2357152" cy="496996"/>
          </a:xfrm>
          <a:prstGeom prst="rect">
            <a:avLst/>
          </a:prstGeom>
          <a:solidFill>
            <a:schemeClr val="bg1"/>
          </a:solidFill>
        </p:spPr>
        <p:txBody>
          <a:bodyPr wrap="square">
            <a:spAutoFit/>
          </a:bodyPr>
          <a:lstStyle/>
          <a:p>
            <a:pPr>
              <a:lnSpc>
                <a:spcPct val="150000"/>
              </a:lnSpc>
              <a:buClr>
                <a:srgbClr val="7F134C"/>
              </a:buClr>
              <a:defRPr/>
            </a:pPr>
            <a:r>
              <a:rPr lang="en-GB" sz="2000" b="1" dirty="0">
                <a:latin typeface="Arial" panose="020B0604020202020204"/>
              </a:rPr>
              <a:t>Early Intervention</a:t>
            </a:r>
          </a:p>
        </p:txBody>
      </p:sp>
    </p:spTree>
    <p:extLst>
      <p:ext uri="{BB962C8B-B14F-4D97-AF65-F5344CB8AC3E}">
        <p14:creationId xmlns:p14="http://schemas.microsoft.com/office/powerpoint/2010/main" val="1867007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2264</TotalTime>
  <Words>3486</Words>
  <Application>Microsoft Office PowerPoint</Application>
  <PresentationFormat>Widescreen</PresentationFormat>
  <Paragraphs>558</Paragraphs>
  <Slides>90</Slides>
  <Notes>87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Aptos</vt:lpstr>
      <vt:lpstr>Aptos Display</vt:lpstr>
      <vt:lpstr>Arial</vt:lpstr>
      <vt:lpstr>Calibri</vt:lpstr>
      <vt:lpstr>Office Theme</vt:lpstr>
      <vt:lpstr>Old Challenges and New Hopes in Heart Failure</vt:lpstr>
      <vt:lpstr>The Challenge of Cardio-Renal Metabolic Disease: Working in Silos</vt:lpstr>
      <vt:lpstr>Cardio-Renal Metabolic Disease: Now Working Together!</vt:lpstr>
      <vt:lpstr>Heart Failure – A Growing Epidemic</vt:lpstr>
      <vt:lpstr>Heart Failure – A Growing Epidemic</vt:lpstr>
      <vt:lpstr>Heart Failure in Turkiye</vt:lpstr>
      <vt:lpstr>Heart Failure in Turkiye</vt:lpstr>
      <vt:lpstr>Diagnosing Heart Failure</vt:lpstr>
      <vt:lpstr>Heart Failure Subtypes</vt:lpstr>
      <vt:lpstr>Heart Failure Subtypes</vt:lpstr>
      <vt:lpstr>Heart Failure Subtypes</vt:lpstr>
      <vt:lpstr>Heart Failure in Diabetes is Under-Recognised</vt:lpstr>
      <vt:lpstr>Heart Failure is Often the First CVD Complication to Manifest in Diabetes</vt:lpstr>
      <vt:lpstr>Frequent: Early signs of heart failure damage could be present within 5 years</vt:lpstr>
      <vt:lpstr>Forgotten: 28% of patients in a Type 2 Diabetes  population had undiagnosed Heart Failure</vt:lpstr>
      <vt:lpstr>Even “Stable” HF Patients are at Higher Risk than High-Risk ASCVD Patients</vt:lpstr>
      <vt:lpstr>Risk Factors for Heart Failure</vt:lpstr>
      <vt:lpstr>Pathophysiology of Heart Failure in Diabetes</vt:lpstr>
      <vt:lpstr>Pathophysiology of Heart Failure in Diabetes</vt:lpstr>
      <vt:lpstr>Diabetes Increases the Risk of Incident Heart Failure</vt:lpstr>
      <vt:lpstr>Heart Failure Occurs at a Younger Age in Diabetes</vt:lpstr>
      <vt:lpstr>Diabetes Increases the Risk of Incident Heart Failure</vt:lpstr>
      <vt:lpstr>Diabetes is Highly Prevalent in Individuals with Heart Failure</vt:lpstr>
      <vt:lpstr>Bidirectional Relationship – Heart Failure is Associated with High Risk of Incident Diabetes</vt:lpstr>
      <vt:lpstr>Individuals with Diabetes Are More Likely To Have a HF Hospitalisation</vt:lpstr>
      <vt:lpstr>Diabetes is Associated Worse Outcome in HF Independent of Aetiology or LVEF</vt:lpstr>
      <vt:lpstr>Pre-Diabetes is Associated Worse Outcome in HF</vt:lpstr>
      <vt:lpstr>How Do We Improve The Situation?</vt:lpstr>
      <vt:lpstr>Diabetes (Annual) Screening</vt:lpstr>
      <vt:lpstr>Progression of HF: A “Latent” (Subclinical) Phase</vt:lpstr>
      <vt:lpstr>Management in Stage A HF: SGLT2i</vt:lpstr>
      <vt:lpstr>Management in Stage A HF: SGLT2i</vt:lpstr>
      <vt:lpstr>HF-related Benefits of SGLT2i are Independent of HF History at Baseline</vt:lpstr>
      <vt:lpstr>Use of Biomarkers in Heart Failure</vt:lpstr>
      <vt:lpstr>Use of Biomarkers in Heart Failure</vt:lpstr>
      <vt:lpstr>Use of Biomarkers in Heart Failure and Diabetes</vt:lpstr>
      <vt:lpstr>Elevated Natriuretic Peptides are Associated with Diastolic Dysfunction in T1D</vt:lpstr>
      <vt:lpstr>Elevated Natriuretic Peptides are Associated with Diastolic Dysfunction in T1D</vt:lpstr>
      <vt:lpstr>Multimarker Screening Strategies</vt:lpstr>
      <vt:lpstr>Natriuretic Peptides to Predict HF in Diabetes</vt:lpstr>
      <vt:lpstr>Natriuretic Peptides to Predict HF in Diabetes: Should We be More Selective?</vt:lpstr>
      <vt:lpstr>Potential for Treatment Intervention in Asymptomatic Disease (Stage B HF)</vt:lpstr>
      <vt:lpstr>Potential for Treatment Intervention in Asymptomatic Disease (Stage B HF)</vt:lpstr>
      <vt:lpstr>Stage A and B HF</vt:lpstr>
      <vt:lpstr>Treatment of Stage C/D Heart Failure is the Same With or Without Diabetes</vt:lpstr>
      <vt:lpstr>Consistent Beneficial Effects Irrespective of Diabetes Status: Sacubtril/Valsartan</vt:lpstr>
      <vt:lpstr>SGLT2i in HFrEF</vt:lpstr>
      <vt:lpstr>SGLT2i in HFrEF</vt:lpstr>
      <vt:lpstr>SGLT2i in HFrEF</vt:lpstr>
      <vt:lpstr>SGLT2i in HFrEF</vt:lpstr>
      <vt:lpstr>Early Initiation and Optimisation in HFrEF</vt:lpstr>
      <vt:lpstr>Treatment of Heart Failure is the Same With or Without Diabetes</vt:lpstr>
      <vt:lpstr>SGLT2i in HFpEF</vt:lpstr>
      <vt:lpstr>SGLT2i in HFpEF</vt:lpstr>
      <vt:lpstr>SGLT2i in HFpEF</vt:lpstr>
      <vt:lpstr>SGLT2i in HFpEF</vt:lpstr>
      <vt:lpstr>Consistent Beneficial Effects Irrespective of Diabetes Status: SGLT2 Inhibitors</vt:lpstr>
      <vt:lpstr>SGLT2i Can Be Used in Acutely Hospitalised Patients</vt:lpstr>
      <vt:lpstr>SGLT2 Inhibitors – Exacerbating the Outcome Gap</vt:lpstr>
      <vt:lpstr>SOPHIST: Trial Design</vt:lpstr>
      <vt:lpstr>Key Inclusion/Exclusion Criteria</vt:lpstr>
      <vt:lpstr>On the Horizon – Non-Steroidal MRAs</vt:lpstr>
      <vt:lpstr>Diabetes Treatments in Individuals with Heart Failure: Beyond SGLT2 Inhibitors</vt:lpstr>
      <vt:lpstr>Metformin in Diabetic Heart Failure: Possible Benefit?</vt:lpstr>
      <vt:lpstr>Metformin Reduced LV Mass in Stage B Heart Failure Without Diabetes</vt:lpstr>
      <vt:lpstr>Sulfonylureas: Probably Neutral at Best</vt:lpstr>
      <vt:lpstr>Sulfonylureas: Probably Neutral at Best</vt:lpstr>
      <vt:lpstr>DPP-4: Mixed, not recommended</vt:lpstr>
      <vt:lpstr>TZDs: Avoid!</vt:lpstr>
      <vt:lpstr>Insulin: Probably neutral but watch for weight gain etc.</vt:lpstr>
      <vt:lpstr>GLP1/GIP RAs: A New Tool in Armoury!</vt:lpstr>
      <vt:lpstr>GLP1/GIP RAs: A New Tool in the Armoury!</vt:lpstr>
      <vt:lpstr>GLP1/GIP Ras: Mixed Evidence from T2D Trials but Perhaps a Signal of Benefit</vt:lpstr>
      <vt:lpstr>Semaglutide and HF: Evidence from SELECT</vt:lpstr>
      <vt:lpstr>Semaglutide and HF: Evidence from SELECT</vt:lpstr>
      <vt:lpstr>STEP-HFpEF DM: Symptomatic Benefit of Semaglutide in Individuals with T2D and HFpEF</vt:lpstr>
      <vt:lpstr>STEP-HFpEF DM: Symptomatic Benefit of Semaglutide in Individuals with T2D and HFpEF</vt:lpstr>
      <vt:lpstr>SUMMIT: Significant Treatment Benefit with Tirzepatide in HFpEF</vt:lpstr>
      <vt:lpstr>SUMMIT: Significant Treatment Benefit with Tirzepatide in HFpEF</vt:lpstr>
      <vt:lpstr>SUMMIT: Significant Improvement in Quality of Life and Exercise Capacity with Tirzepatide in HFpEF</vt:lpstr>
      <vt:lpstr>SUMMIT: Significant Reduction in Body Weight with Tirzepatide in HFpEF</vt:lpstr>
      <vt:lpstr>SUMMIT: Reductions in Cardiovascular Biomarkers</vt:lpstr>
      <vt:lpstr>SUMMIT: Beneficial Cardiac Remodelling</vt:lpstr>
      <vt:lpstr>Potential Mechanisms of Benefit for GLP1RAs</vt:lpstr>
      <vt:lpstr>GLP/GIP in HF</vt:lpstr>
      <vt:lpstr>Diabetes Treatments in Individuals with Heart Failure</vt:lpstr>
      <vt:lpstr>Diabetes Treatment in HF</vt:lpstr>
      <vt:lpstr>Summary</vt:lpstr>
      <vt:lpstr>Management of HF in Diabetes in 2025?</vt:lpstr>
      <vt:lpstr>Summary: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Ify Mordi (Staff)</dc:creator>
  <cp:lastModifiedBy>Ify Mordi (Staff)</cp:lastModifiedBy>
  <cp:revision>2</cp:revision>
  <dcterms:created xsi:type="dcterms:W3CDTF">2024-11-08T13:16:00Z</dcterms:created>
  <dcterms:modified xsi:type="dcterms:W3CDTF">2024-11-22T11:59:01Z</dcterms:modified>
</cp:coreProperties>
</file>